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7559675" cx="10080625"/>
  <p:notesSz cy="10058400" cx="77724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1.xml" Type="http://schemas.openxmlformats.org/officeDocument/2006/relationships/theme" Id="rId1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763587" x="1371600"/>
            <a:ext cy="3770311" cx="5027611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776787" x="777875"/>
            <a:ext cy="4524374" cx="621665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 txBox="1"/>
          <p:nvPr>
            <p:ph idx="3" type="hdr"/>
          </p:nvPr>
        </p:nvSpPr>
        <p:spPr>
          <a:xfrm>
            <a:off y="0" x="0"/>
            <a:ext cy="501650" cx="337185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lnSpc>
                <a:spcPct val="93000"/>
              </a:lnSpc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5" name="Shape 5"/>
          <p:cNvSpPr txBox="1"/>
          <p:nvPr>
            <p:ph idx="10" type="dt"/>
          </p:nvPr>
        </p:nvSpPr>
        <p:spPr>
          <a:xfrm>
            <a:off y="0" x="4398962"/>
            <a:ext cy="501650" cx="337185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lnSpc>
                <a:spcPct val="93000"/>
              </a:lnSpc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y="9555161" x="0"/>
            <a:ext cy="501650" cx="337185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lnSpc>
                <a:spcPct val="93000"/>
              </a:lnSpc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9555161" x="4398962"/>
            <a:ext cy="501650" cx="337185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lnSpc>
                <a:spcPct val="93000"/>
              </a:lnSpc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/>
          <p:nvPr/>
        </p:nvSpPr>
        <p:spPr>
          <a:xfrm>
            <a:off y="763587" x="1371600"/>
            <a:ext cy="3771900" cx="5029199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 txBox="1"/>
          <p:nvPr/>
        </p:nvSpPr>
        <p:spPr>
          <a:xfrm>
            <a:off y="4776787" x="777875"/>
            <a:ext cy="4525961" cx="621823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4776787" x="777875"/>
            <a:ext cy="4524374" cx="621665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/>
          <p:nvPr>
            <p:ph idx="2" type="sldImg"/>
          </p:nvPr>
        </p:nvSpPr>
        <p:spPr>
          <a:xfrm>
            <a:off y="763587" x="1371600"/>
            <a:ext cy="3770311" cx="5027611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/>
          <p:nvPr/>
        </p:nvSpPr>
        <p:spPr>
          <a:xfrm>
            <a:off y="763587" x="1371600"/>
            <a:ext cy="3771900" cx="5029199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" name="Shape 42"/>
          <p:cNvSpPr txBox="1"/>
          <p:nvPr/>
        </p:nvSpPr>
        <p:spPr>
          <a:xfrm>
            <a:off y="4776787" x="777875"/>
            <a:ext cy="4525961" cx="621823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4776787" x="777875"/>
            <a:ext cy="4524374" cx="621665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" name="Shape 44"/>
          <p:cNvSpPr/>
          <p:nvPr>
            <p:ph idx="2" type="sldImg"/>
          </p:nvPr>
        </p:nvSpPr>
        <p:spPr>
          <a:xfrm>
            <a:off y="763587" x="1371600"/>
            <a:ext cy="3770311" cx="5027611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y="763587" x="1371600"/>
            <a:ext cy="3770400" cx="50276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y="4776787" x="777875"/>
            <a:ext cy="4524300" cx="6216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y="763587" x="1371600"/>
            <a:ext cy="3770400" cx="50276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y="4776787" x="777875"/>
            <a:ext cy="4524300" cx="6216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y="763587" x="1371600"/>
            <a:ext cy="3770400" cx="50276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4776787" x="777875"/>
            <a:ext cy="4524300" cx="6216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rgbClr val="FFFFFF"/>
        </a:solidFill>
      </p:bgPr>
    </p:bg>
    <p:spTree>
      <p:nvGrpSpPr>
        <p:cNvPr id="14" name="Shape 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" name="Shape 15"/>
          <p:cNvSpPr txBox="1"/>
          <p:nvPr>
            <p:ph idx="1" type="subTitle"/>
          </p:nvPr>
        </p:nvSpPr>
        <p:spPr>
          <a:xfrm>
            <a:off y="3544887" x="331787"/>
            <a:ext cy="1162049" cx="90709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-342900" marL="342900">
              <a:lnSpc>
                <a:spcPct val="93000"/>
              </a:lnSpc>
              <a:spcBef>
                <a:spcPts val="0"/>
              </a:spcBef>
              <a:spcAft>
                <a:spcPts val="1400"/>
              </a:spcAft>
              <a:defRPr/>
            </a:lvl1pPr>
            <a:lvl2pPr algn="l" rtl="0" marR="0" indent="-285750" marL="742950">
              <a:lnSpc>
                <a:spcPct val="93000"/>
              </a:lnSpc>
              <a:spcBef>
                <a:spcPts val="0"/>
              </a:spcBef>
              <a:spcAft>
                <a:spcPts val="1100"/>
              </a:spcAft>
              <a:defRPr/>
            </a:lvl2pPr>
            <a:lvl3pPr algn="l" rtl="0" marR="0" indent="-228600" marL="1143000">
              <a:lnSpc>
                <a:spcPct val="93000"/>
              </a:lnSpc>
              <a:spcBef>
                <a:spcPts val="0"/>
              </a:spcBef>
              <a:spcAft>
                <a:spcPts val="800"/>
              </a:spcAft>
              <a:defRPr/>
            </a:lvl3pPr>
            <a:lvl4pPr algn="l" rtl="0" marR="0" indent="-228600" marL="1600200">
              <a:lnSpc>
                <a:spcPct val="93000"/>
              </a:lnSpc>
              <a:spcBef>
                <a:spcPts val="0"/>
              </a:spcBef>
              <a:spcAft>
                <a:spcPts val="500"/>
              </a:spcAft>
              <a:defRPr/>
            </a:lvl4pPr>
            <a:lvl5pPr algn="l" rtl="0" marR="0" indent="-228600" marL="205740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defRPr/>
            </a:lvl5pPr>
            <a:lvl6pPr algn="l" rtl="0" marR="0" indent="-228600" marL="251460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defRPr/>
            </a:lvl6pPr>
            <a:lvl7pPr algn="l" rtl="0" marR="0" indent="-228600" marL="342900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defRPr/>
            </a:lvl7pPr>
            <a:lvl8pPr algn="l" rtl="0" marR="0" indent="-228600" marL="480060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defRPr/>
            </a:lvl8pPr>
            <a:lvl9pPr algn="l" rtl="0" marR="0" indent="-228600" marL="662940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defRPr/>
            </a:lvl9pPr>
          </a:lstStyle>
          <a:p/>
        </p:txBody>
      </p:sp>
      <p:sp>
        <p:nvSpPr>
          <p:cNvPr id="16" name="Shape 16"/>
          <p:cNvSpPr txBox="1"/>
          <p:nvPr>
            <p:ph type="title"/>
          </p:nvPr>
        </p:nvSpPr>
        <p:spPr>
          <a:xfrm>
            <a:off y="301625" x="503237"/>
            <a:ext cy="1260474" cx="906938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indent="0" mar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ctr" rtl="0" indent="-285750" marL="74295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ctr" rtl="0" indent="-228600" marL="114300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ctr" rtl="0" indent="-228600" marL="160020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ctr" rtl="0" indent="-228600" marL="205740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algn="ctr" rtl="0" indent="-228600" marL="251460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algn="ctr" rtl="0" indent="-228600" marL="342900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algn="ctr" rtl="0" indent="-228600" marL="480060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algn="ctr" rtl="0" indent="-228600" marL="662940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2" type="body"/>
          </p:nvPr>
        </p:nvSpPr>
        <p:spPr>
          <a:xfrm>
            <a:off y="1768475" x="503237"/>
            <a:ext cy="4987924" cx="906938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lnSpc>
                <a:spcPct val="93000"/>
              </a:lnSpc>
              <a:spcBef>
                <a:spcPts val="0"/>
              </a:spcBef>
              <a:spcAft>
                <a:spcPts val="1400"/>
              </a:spcAft>
              <a:defRPr/>
            </a:lvl1pPr>
            <a:lvl2pPr algn="l" rtl="0" indent="-285750" marL="742950">
              <a:lnSpc>
                <a:spcPct val="93000"/>
              </a:lnSpc>
              <a:spcBef>
                <a:spcPts val="0"/>
              </a:spcBef>
              <a:spcAft>
                <a:spcPts val="1100"/>
              </a:spcAft>
              <a:defRPr/>
            </a:lvl2pPr>
            <a:lvl3pPr algn="l" rtl="0" indent="-228600" marL="1143000">
              <a:lnSpc>
                <a:spcPct val="93000"/>
              </a:lnSpc>
              <a:spcBef>
                <a:spcPts val="0"/>
              </a:spcBef>
              <a:spcAft>
                <a:spcPts val="800"/>
              </a:spcAft>
              <a:defRPr/>
            </a:lvl3pPr>
            <a:lvl4pPr algn="l" rtl="0" indent="-228600" marL="1600200">
              <a:lnSpc>
                <a:spcPct val="93000"/>
              </a:lnSpc>
              <a:spcBef>
                <a:spcPts val="0"/>
              </a:spcBef>
              <a:spcAft>
                <a:spcPts val="500"/>
              </a:spcAft>
              <a:defRPr/>
            </a:lvl4pPr>
            <a:lvl5pPr algn="l" rtl="0" indent="-228600" marL="205740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defRPr/>
            </a:lvl5pPr>
            <a:lvl6pPr algn="l" rtl="0" indent="-228600" marL="251460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defRPr/>
            </a:lvl6pPr>
            <a:lvl7pPr algn="l" rtl="0" indent="-228600" marL="342900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defRPr/>
            </a:lvl7pPr>
            <a:lvl8pPr algn="l" rtl="0" indent="-228600" marL="480060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defRPr/>
            </a:lvl8pPr>
            <a:lvl9pPr algn="l" rtl="0" indent="-228600" marL="662940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0" type="dt"/>
          </p:nvPr>
        </p:nvSpPr>
        <p:spPr>
          <a:xfrm>
            <a:off y="6886575" x="503237"/>
            <a:ext cy="519112" cx="234632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lnSpc>
                <a:spcPct val="93000"/>
              </a:lnSpc>
              <a:spcBef>
                <a:spcPts val="0"/>
              </a:spcBef>
              <a:defRPr/>
            </a:lvl1pPr>
            <a:lvl2pPr algn="l" rtl="0" marR="0" indent="0" marL="0">
              <a:spcBef>
                <a:spcPts val="0"/>
              </a:spcBef>
              <a:defRPr/>
            </a:lvl2pPr>
            <a:lvl3pPr algn="l" rtl="0" marR="0" indent="0" marL="0">
              <a:spcBef>
                <a:spcPts val="0"/>
              </a:spcBef>
              <a:defRPr/>
            </a:lvl3pPr>
            <a:lvl4pPr algn="l" rtl="0" marR="0" indent="0" marL="0">
              <a:spcBef>
                <a:spcPts val="0"/>
              </a:spcBef>
              <a:defRPr/>
            </a:lvl4pPr>
            <a:lvl5pPr algn="l" rtl="0" marR="0" indent="0" marL="0">
              <a:spcBef>
                <a:spcPts val="0"/>
              </a:spcBef>
              <a:defRPr/>
            </a:lvl5pPr>
            <a:lvl6pPr algn="l" rtl="0" marR="0" indent="0" marL="0">
              <a:spcBef>
                <a:spcPts val="0"/>
              </a:spcBef>
              <a:defRPr/>
            </a:lvl6pPr>
            <a:lvl7pPr algn="l" rtl="0" marR="0" indent="0" marL="0">
              <a:spcBef>
                <a:spcPts val="0"/>
              </a:spcBef>
              <a:defRPr/>
            </a:lvl7pPr>
            <a:lvl8pPr algn="l" rtl="0" marR="0" indent="0" marL="0">
              <a:spcBef>
                <a:spcPts val="0"/>
              </a:spcBef>
              <a:defRPr/>
            </a:lvl8pPr>
            <a:lvl9pPr algn="l" rtl="0" marR="0" indent="0" marL="0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1" type="ftr"/>
          </p:nvPr>
        </p:nvSpPr>
        <p:spPr>
          <a:xfrm>
            <a:off y="6886575" x="3448050"/>
            <a:ext cy="519112" cx="319404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lnSpc>
                <a:spcPct val="93000"/>
              </a:lnSpc>
              <a:spcBef>
                <a:spcPts val="0"/>
              </a:spcBef>
              <a:defRPr/>
            </a:lvl1pPr>
            <a:lvl2pPr algn="l" rtl="0" marR="0" indent="0" marL="0">
              <a:spcBef>
                <a:spcPts val="0"/>
              </a:spcBef>
              <a:defRPr/>
            </a:lvl2pPr>
            <a:lvl3pPr algn="l" rtl="0" marR="0" indent="0" marL="0">
              <a:spcBef>
                <a:spcPts val="0"/>
              </a:spcBef>
              <a:defRPr/>
            </a:lvl3pPr>
            <a:lvl4pPr algn="l" rtl="0" marR="0" indent="0" marL="0">
              <a:spcBef>
                <a:spcPts val="0"/>
              </a:spcBef>
              <a:defRPr/>
            </a:lvl4pPr>
            <a:lvl5pPr algn="l" rtl="0" marR="0" indent="0" marL="0">
              <a:spcBef>
                <a:spcPts val="0"/>
              </a:spcBef>
              <a:defRPr/>
            </a:lvl5pPr>
            <a:lvl6pPr algn="l" rtl="0" marR="0" indent="0" marL="0">
              <a:spcBef>
                <a:spcPts val="0"/>
              </a:spcBef>
              <a:defRPr/>
            </a:lvl6pPr>
            <a:lvl7pPr algn="l" rtl="0" marR="0" indent="0" marL="0">
              <a:spcBef>
                <a:spcPts val="0"/>
              </a:spcBef>
              <a:defRPr/>
            </a:lvl7pPr>
            <a:lvl8pPr algn="l" rtl="0" marR="0" indent="0" marL="0">
              <a:spcBef>
                <a:spcPts val="0"/>
              </a:spcBef>
              <a:defRPr/>
            </a:lvl8pPr>
            <a:lvl9pPr algn="l" rtl="0" marR="0" indent="0" marL="0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y="6886575" x="7227886"/>
            <a:ext cy="519112" cx="234632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lnSpc>
                <a:spcPct val="93000"/>
              </a:lnSpc>
              <a:spcBef>
                <a:spcPts val="0"/>
              </a:spcBef>
              <a:defRPr/>
            </a:lvl1pPr>
            <a:lvl2pPr algn="l" rtl="0" marR="0" indent="0" marL="0">
              <a:spcBef>
                <a:spcPts val="0"/>
              </a:spcBef>
              <a:defRPr/>
            </a:lvl2pPr>
            <a:lvl3pPr algn="l" rtl="0" marR="0" indent="0" marL="0">
              <a:spcBef>
                <a:spcPts val="0"/>
              </a:spcBef>
              <a:defRPr/>
            </a:lvl3pPr>
            <a:lvl4pPr algn="l" rtl="0" marR="0" indent="0" marL="0">
              <a:spcBef>
                <a:spcPts val="0"/>
              </a:spcBef>
              <a:defRPr/>
            </a:lvl4pPr>
            <a:lvl5pPr algn="l" rtl="0" marR="0" indent="0" marL="0">
              <a:spcBef>
                <a:spcPts val="0"/>
              </a:spcBef>
              <a:defRPr/>
            </a:lvl5pPr>
            <a:lvl6pPr algn="l" rtl="0" marR="0" indent="0" marL="0">
              <a:spcBef>
                <a:spcPts val="0"/>
              </a:spcBef>
              <a:defRPr/>
            </a:lvl6pPr>
            <a:lvl7pPr algn="l" rtl="0" marR="0" indent="0" marL="0">
              <a:spcBef>
                <a:spcPts val="0"/>
              </a:spcBef>
              <a:defRPr/>
            </a:lvl7pPr>
            <a:lvl8pPr algn="l" rtl="0" marR="0" indent="0" marL="0">
              <a:spcBef>
                <a:spcPts val="0"/>
              </a:spcBef>
              <a:defRPr/>
            </a:lvl8pPr>
            <a:lvl9pPr algn="l" rtl="0" marR="0" indent="0" mar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bg>
      <p:bgPr>
        <a:solidFill>
          <a:srgbClr val="FFFFFF"/>
        </a:solidFill>
      </p:bgPr>
    </p:bg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y="301625" x="503237"/>
            <a:ext cy="1262062" cx="90709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indent="0" mar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ctr" rtl="0" indent="-285750" marL="74295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ctr" rtl="0" indent="-228600" marL="114300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ctr" rtl="0" indent="-228600" marL="160020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ctr" rtl="0" indent="-228600" marL="205740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algn="ctr" rtl="0" indent="-228600" marL="251460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algn="ctr" rtl="0" indent="-228600" marL="342900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algn="ctr" rtl="0" indent="-228600" marL="480060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algn="ctr" rtl="0" indent="-228600" marL="662940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y="1768475" x="503237"/>
            <a:ext cy="4989512" cx="90709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lnSpc>
                <a:spcPct val="93000"/>
              </a:lnSpc>
              <a:spcBef>
                <a:spcPts val="0"/>
              </a:spcBef>
              <a:spcAft>
                <a:spcPts val="1400"/>
              </a:spcAft>
              <a:defRPr/>
            </a:lvl1pPr>
            <a:lvl2pPr algn="l" rtl="0" indent="-285750" marL="742950">
              <a:lnSpc>
                <a:spcPct val="93000"/>
              </a:lnSpc>
              <a:spcBef>
                <a:spcPts val="0"/>
              </a:spcBef>
              <a:spcAft>
                <a:spcPts val="1100"/>
              </a:spcAft>
              <a:defRPr/>
            </a:lvl2pPr>
            <a:lvl3pPr algn="l" rtl="0" indent="-228600" marL="1143000">
              <a:lnSpc>
                <a:spcPct val="93000"/>
              </a:lnSpc>
              <a:spcBef>
                <a:spcPts val="0"/>
              </a:spcBef>
              <a:spcAft>
                <a:spcPts val="800"/>
              </a:spcAft>
              <a:defRPr/>
            </a:lvl3pPr>
            <a:lvl4pPr algn="l" rtl="0" indent="-228600" marL="1600200">
              <a:lnSpc>
                <a:spcPct val="93000"/>
              </a:lnSpc>
              <a:spcBef>
                <a:spcPts val="0"/>
              </a:spcBef>
              <a:spcAft>
                <a:spcPts val="500"/>
              </a:spcAft>
              <a:defRPr/>
            </a:lvl4pPr>
            <a:lvl5pPr algn="l" rtl="0" indent="-228600" marL="205740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defRPr/>
            </a:lvl5pPr>
            <a:lvl6pPr algn="l" rtl="0" indent="-228600" marL="251460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defRPr/>
            </a:lvl6pPr>
            <a:lvl7pPr algn="l" rtl="0" indent="-228600" marL="342900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defRPr/>
            </a:lvl7pPr>
            <a:lvl8pPr algn="l" rtl="0" indent="-228600" marL="480060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defRPr/>
            </a:lvl8pPr>
            <a:lvl9pPr algn="l" rtl="0" indent="-228600" marL="662940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0" type="dt"/>
          </p:nvPr>
        </p:nvSpPr>
        <p:spPr>
          <a:xfrm>
            <a:off y="6886575" x="503237"/>
            <a:ext cy="519112" cx="234632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lnSpc>
                <a:spcPct val="93000"/>
              </a:lnSpc>
              <a:spcBef>
                <a:spcPts val="0"/>
              </a:spcBef>
              <a:defRPr/>
            </a:lvl1pPr>
            <a:lvl2pPr algn="l" rtl="0" marR="0" indent="0" marL="0">
              <a:spcBef>
                <a:spcPts val="0"/>
              </a:spcBef>
              <a:defRPr/>
            </a:lvl2pPr>
            <a:lvl3pPr algn="l" rtl="0" marR="0" indent="0" marL="0">
              <a:spcBef>
                <a:spcPts val="0"/>
              </a:spcBef>
              <a:defRPr/>
            </a:lvl3pPr>
            <a:lvl4pPr algn="l" rtl="0" marR="0" indent="0" marL="0">
              <a:spcBef>
                <a:spcPts val="0"/>
              </a:spcBef>
              <a:defRPr/>
            </a:lvl4pPr>
            <a:lvl5pPr algn="l" rtl="0" marR="0" indent="0" marL="0">
              <a:spcBef>
                <a:spcPts val="0"/>
              </a:spcBef>
              <a:defRPr/>
            </a:lvl5pPr>
            <a:lvl6pPr algn="l" rtl="0" marR="0" indent="0" marL="0">
              <a:spcBef>
                <a:spcPts val="0"/>
              </a:spcBef>
              <a:defRPr/>
            </a:lvl6pPr>
            <a:lvl7pPr algn="l" rtl="0" marR="0" indent="0" marL="0">
              <a:spcBef>
                <a:spcPts val="0"/>
              </a:spcBef>
              <a:defRPr/>
            </a:lvl7pPr>
            <a:lvl8pPr algn="l" rtl="0" marR="0" indent="0" marL="0">
              <a:spcBef>
                <a:spcPts val="0"/>
              </a:spcBef>
              <a:defRPr/>
            </a:lvl8pPr>
            <a:lvl9pPr algn="l" rtl="0" marR="0" indent="0" marL="0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1" type="ftr"/>
          </p:nvPr>
        </p:nvSpPr>
        <p:spPr>
          <a:xfrm>
            <a:off y="6886575" x="3448050"/>
            <a:ext cy="519112" cx="319404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lnSpc>
                <a:spcPct val="93000"/>
              </a:lnSpc>
              <a:spcBef>
                <a:spcPts val="0"/>
              </a:spcBef>
              <a:defRPr/>
            </a:lvl1pPr>
            <a:lvl2pPr algn="l" rtl="0" marR="0" indent="0" marL="0">
              <a:spcBef>
                <a:spcPts val="0"/>
              </a:spcBef>
              <a:defRPr/>
            </a:lvl2pPr>
            <a:lvl3pPr algn="l" rtl="0" marR="0" indent="0" marL="0">
              <a:spcBef>
                <a:spcPts val="0"/>
              </a:spcBef>
              <a:defRPr/>
            </a:lvl3pPr>
            <a:lvl4pPr algn="l" rtl="0" marR="0" indent="0" marL="0">
              <a:spcBef>
                <a:spcPts val="0"/>
              </a:spcBef>
              <a:defRPr/>
            </a:lvl4pPr>
            <a:lvl5pPr algn="l" rtl="0" marR="0" indent="0" marL="0">
              <a:spcBef>
                <a:spcPts val="0"/>
              </a:spcBef>
              <a:defRPr/>
            </a:lvl5pPr>
            <a:lvl6pPr algn="l" rtl="0" marR="0" indent="0" marL="0">
              <a:spcBef>
                <a:spcPts val="0"/>
              </a:spcBef>
              <a:defRPr/>
            </a:lvl6pPr>
            <a:lvl7pPr algn="l" rtl="0" marR="0" indent="0" marL="0">
              <a:spcBef>
                <a:spcPts val="0"/>
              </a:spcBef>
              <a:defRPr/>
            </a:lvl7pPr>
            <a:lvl8pPr algn="l" rtl="0" marR="0" indent="0" marL="0">
              <a:spcBef>
                <a:spcPts val="0"/>
              </a:spcBef>
              <a:defRPr/>
            </a:lvl8pPr>
            <a:lvl9pPr algn="l" rtl="0" marR="0" indent="0" marL="0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y="6886575" x="7227886"/>
            <a:ext cy="519112" cx="234632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lnSpc>
                <a:spcPct val="93000"/>
              </a:lnSpc>
              <a:spcBef>
                <a:spcPts val="0"/>
              </a:spcBef>
              <a:defRPr/>
            </a:lvl1pPr>
            <a:lvl2pPr algn="l" rtl="0" marR="0" indent="0" marL="0">
              <a:spcBef>
                <a:spcPts val="0"/>
              </a:spcBef>
              <a:defRPr/>
            </a:lvl2pPr>
            <a:lvl3pPr algn="l" rtl="0" marR="0" indent="0" marL="0">
              <a:spcBef>
                <a:spcPts val="0"/>
              </a:spcBef>
              <a:defRPr/>
            </a:lvl3pPr>
            <a:lvl4pPr algn="l" rtl="0" marR="0" indent="0" marL="0">
              <a:spcBef>
                <a:spcPts val="0"/>
              </a:spcBef>
              <a:defRPr/>
            </a:lvl4pPr>
            <a:lvl5pPr algn="l" rtl="0" marR="0" indent="0" marL="0">
              <a:spcBef>
                <a:spcPts val="0"/>
              </a:spcBef>
              <a:defRPr/>
            </a:lvl5pPr>
            <a:lvl6pPr algn="l" rtl="0" marR="0" indent="0" marL="0">
              <a:spcBef>
                <a:spcPts val="0"/>
              </a:spcBef>
              <a:defRPr/>
            </a:lvl6pPr>
            <a:lvl7pPr algn="l" rtl="0" marR="0" indent="0" marL="0">
              <a:spcBef>
                <a:spcPts val="0"/>
              </a:spcBef>
              <a:defRPr/>
            </a:lvl7pPr>
            <a:lvl8pPr algn="l" rtl="0" marR="0" indent="0" marL="0">
              <a:spcBef>
                <a:spcPts val="0"/>
              </a:spcBef>
              <a:defRPr/>
            </a:lvl8pPr>
            <a:lvl9pPr algn="l" rtl="0" marR="0" indent="0" mar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theme/theme2.xml" Type="http://schemas.openxmlformats.org/officeDocument/2006/relationships/theme" Id="rId3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type="title"/>
          </p:nvPr>
        </p:nvSpPr>
        <p:spPr>
          <a:xfrm>
            <a:off y="301625" x="503237"/>
            <a:ext cy="1260474" cx="906938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algn="ctr" rtl="0" marR="0" indent="-285750" marL="74295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algn="ctr" rtl="0" marR="0" indent="-228600" marL="114300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algn="ctr" rtl="0" marR="0" indent="-228600" marL="160020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algn="ctr" rtl="0" marR="0" indent="-228600" marL="205740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algn="ctr" rtl="0" marR="0" indent="-228600" marL="251460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algn="ctr" rtl="0" marR="0" indent="-228600" marL="342900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algn="ctr" rtl="0" marR="0" indent="-228600" marL="480060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algn="ctr" rtl="0" marR="0" indent="-228600" marL="662940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0" name="Shape 10"/>
          <p:cNvSpPr txBox="1"/>
          <p:nvPr>
            <p:ph idx="1" type="body"/>
          </p:nvPr>
        </p:nvSpPr>
        <p:spPr>
          <a:xfrm>
            <a:off y="1768475" x="503237"/>
            <a:ext cy="4987924" cx="906938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342900" marL="342900">
              <a:lnSpc>
                <a:spcPct val="93000"/>
              </a:lnSpc>
              <a:spcBef>
                <a:spcPts val="0"/>
              </a:spcBef>
              <a:spcAft>
                <a:spcPts val="1400"/>
              </a:spcAft>
              <a:defRPr/>
            </a:lvl1pPr>
            <a:lvl2pPr algn="l" rtl="0" marR="0" indent="-285750" marL="742950">
              <a:lnSpc>
                <a:spcPct val="93000"/>
              </a:lnSpc>
              <a:spcBef>
                <a:spcPts val="0"/>
              </a:spcBef>
              <a:spcAft>
                <a:spcPts val="1100"/>
              </a:spcAft>
              <a:defRPr/>
            </a:lvl2pPr>
            <a:lvl3pPr algn="l" rtl="0" marR="0" indent="-228600" marL="1143000">
              <a:lnSpc>
                <a:spcPct val="93000"/>
              </a:lnSpc>
              <a:spcBef>
                <a:spcPts val="0"/>
              </a:spcBef>
              <a:spcAft>
                <a:spcPts val="800"/>
              </a:spcAft>
              <a:defRPr/>
            </a:lvl3pPr>
            <a:lvl4pPr algn="l" rtl="0" marR="0" indent="-228600" marL="1600200">
              <a:lnSpc>
                <a:spcPct val="93000"/>
              </a:lnSpc>
              <a:spcBef>
                <a:spcPts val="0"/>
              </a:spcBef>
              <a:spcAft>
                <a:spcPts val="500"/>
              </a:spcAft>
              <a:defRPr/>
            </a:lvl4pPr>
            <a:lvl5pPr algn="l" rtl="0" marR="0" indent="-228600" marL="205740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defRPr/>
            </a:lvl5pPr>
            <a:lvl6pPr algn="l" rtl="0" marR="0" indent="-228600" marL="251460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defRPr/>
            </a:lvl6pPr>
            <a:lvl7pPr algn="l" rtl="0" marR="0" indent="-228600" marL="342900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defRPr/>
            </a:lvl7pPr>
            <a:lvl8pPr algn="l" rtl="0" marR="0" indent="-228600" marL="480060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defRPr/>
            </a:lvl8pPr>
            <a:lvl9pPr algn="l" rtl="0" marR="0" indent="-228600" marL="662940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defRPr/>
            </a:lvl9pPr>
          </a:lstStyle>
          <a:p/>
        </p:txBody>
      </p:sp>
      <p:sp>
        <p:nvSpPr>
          <p:cNvPr id="11" name="Shape 11"/>
          <p:cNvSpPr txBox="1"/>
          <p:nvPr>
            <p:ph idx="10" type="dt"/>
          </p:nvPr>
        </p:nvSpPr>
        <p:spPr>
          <a:xfrm>
            <a:off y="6886575" x="503237"/>
            <a:ext cy="519112" cx="234632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lnSpc>
                <a:spcPct val="93000"/>
              </a:lnSpc>
              <a:spcBef>
                <a:spcPts val="0"/>
              </a:spcBef>
              <a:defRPr/>
            </a:lvl1pPr>
            <a:lvl2pPr algn="l" rtl="0" marR="0" indent="0" marL="0">
              <a:spcBef>
                <a:spcPts val="0"/>
              </a:spcBef>
              <a:defRPr/>
            </a:lvl2pPr>
            <a:lvl3pPr algn="l" rtl="0" marR="0" indent="0" marL="0">
              <a:spcBef>
                <a:spcPts val="0"/>
              </a:spcBef>
              <a:defRPr/>
            </a:lvl3pPr>
            <a:lvl4pPr algn="l" rtl="0" marR="0" indent="0" marL="0">
              <a:spcBef>
                <a:spcPts val="0"/>
              </a:spcBef>
              <a:defRPr/>
            </a:lvl4pPr>
            <a:lvl5pPr algn="l" rtl="0" marR="0" indent="0" marL="0">
              <a:spcBef>
                <a:spcPts val="0"/>
              </a:spcBef>
              <a:defRPr/>
            </a:lvl5pPr>
            <a:lvl6pPr algn="l" rtl="0" marR="0" indent="0" marL="0">
              <a:spcBef>
                <a:spcPts val="0"/>
              </a:spcBef>
              <a:defRPr/>
            </a:lvl6pPr>
            <a:lvl7pPr algn="l" rtl="0" marR="0" indent="0" marL="0">
              <a:spcBef>
                <a:spcPts val="0"/>
              </a:spcBef>
              <a:defRPr/>
            </a:lvl7pPr>
            <a:lvl8pPr algn="l" rtl="0" marR="0" indent="0" marL="0">
              <a:spcBef>
                <a:spcPts val="0"/>
              </a:spcBef>
              <a:defRPr/>
            </a:lvl8pPr>
            <a:lvl9pPr algn="l" rtl="0" marR="0" indent="0" marL="0"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1" type="ftr"/>
          </p:nvPr>
        </p:nvSpPr>
        <p:spPr>
          <a:xfrm>
            <a:off y="6886575" x="3448050"/>
            <a:ext cy="519112" cx="319404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lnSpc>
                <a:spcPct val="93000"/>
              </a:lnSpc>
              <a:spcBef>
                <a:spcPts val="0"/>
              </a:spcBef>
              <a:defRPr/>
            </a:lvl1pPr>
            <a:lvl2pPr algn="l" rtl="0" marR="0" indent="0" marL="0">
              <a:spcBef>
                <a:spcPts val="0"/>
              </a:spcBef>
              <a:defRPr/>
            </a:lvl2pPr>
            <a:lvl3pPr algn="l" rtl="0" marR="0" indent="0" marL="0">
              <a:spcBef>
                <a:spcPts val="0"/>
              </a:spcBef>
              <a:defRPr/>
            </a:lvl3pPr>
            <a:lvl4pPr algn="l" rtl="0" marR="0" indent="0" marL="0">
              <a:spcBef>
                <a:spcPts val="0"/>
              </a:spcBef>
              <a:defRPr/>
            </a:lvl4pPr>
            <a:lvl5pPr algn="l" rtl="0" marR="0" indent="0" marL="0">
              <a:spcBef>
                <a:spcPts val="0"/>
              </a:spcBef>
              <a:defRPr/>
            </a:lvl5pPr>
            <a:lvl6pPr algn="l" rtl="0" marR="0" indent="0" marL="0">
              <a:spcBef>
                <a:spcPts val="0"/>
              </a:spcBef>
              <a:defRPr/>
            </a:lvl6pPr>
            <a:lvl7pPr algn="l" rtl="0" marR="0" indent="0" marL="0">
              <a:spcBef>
                <a:spcPts val="0"/>
              </a:spcBef>
              <a:defRPr/>
            </a:lvl7pPr>
            <a:lvl8pPr algn="l" rtl="0" marR="0" indent="0" marL="0">
              <a:spcBef>
                <a:spcPts val="0"/>
              </a:spcBef>
              <a:defRPr/>
            </a:lvl8pPr>
            <a:lvl9pPr algn="l" rtl="0" marR="0" indent="0" marL="0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y="6886575" x="7227886"/>
            <a:ext cy="519112" cx="234632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lnSpc>
                <a:spcPct val="93000"/>
              </a:lnSpc>
              <a:spcBef>
                <a:spcPts val="0"/>
              </a:spcBef>
              <a:defRPr/>
            </a:lvl1pPr>
            <a:lvl2pPr algn="l" rtl="0" marR="0" indent="0" marL="0">
              <a:spcBef>
                <a:spcPts val="0"/>
              </a:spcBef>
              <a:defRPr/>
            </a:lvl2pPr>
            <a:lvl3pPr algn="l" rtl="0" marR="0" indent="0" marL="0">
              <a:spcBef>
                <a:spcPts val="0"/>
              </a:spcBef>
              <a:defRPr/>
            </a:lvl3pPr>
            <a:lvl4pPr algn="l" rtl="0" marR="0" indent="0" marL="0">
              <a:spcBef>
                <a:spcPts val="0"/>
              </a:spcBef>
              <a:defRPr/>
            </a:lvl4pPr>
            <a:lvl5pPr algn="l" rtl="0" marR="0" indent="0" marL="0">
              <a:spcBef>
                <a:spcPts val="0"/>
              </a:spcBef>
              <a:defRPr/>
            </a:lvl5pPr>
            <a:lvl6pPr algn="l" rtl="0" marR="0" indent="0" marL="0">
              <a:spcBef>
                <a:spcPts val="0"/>
              </a:spcBef>
              <a:defRPr/>
            </a:lvl6pPr>
            <a:lvl7pPr algn="l" rtl="0" marR="0" indent="0" marL="0">
              <a:spcBef>
                <a:spcPts val="0"/>
              </a:spcBef>
              <a:defRPr/>
            </a:lvl7pPr>
            <a:lvl8pPr algn="l" rtl="0" marR="0" indent="0" marL="0">
              <a:spcBef>
                <a:spcPts val="0"/>
              </a:spcBef>
              <a:defRPr/>
            </a:lvl8pPr>
            <a:lvl9pPr algn="l" rtl="0" marR="0" indent="0" marL="0">
              <a:spcBef>
                <a:spcPts val="0"/>
              </a:spcBef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3.png" Type="http://schemas.openxmlformats.org/officeDocument/2006/relationships/image" Id="rId4"/><Relationship Target="../media/image05.pn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/>
          <p:nvPr/>
        </p:nvSpPr>
        <p:spPr>
          <a:xfrm>
            <a:off y="0" x="0"/>
            <a:ext cy="7559675" cx="10080624"/>
          </a:xfrm>
          <a:prstGeom prst="roundRect">
            <a:avLst>
              <a:gd fmla="val 4" name="adj"/>
            </a:avLst>
          </a:prstGeom>
          <a:solidFill>
            <a:srgbClr val="999999"/>
          </a:solidFill>
          <a:ln w="9525" cap="flat">
            <a:solidFill>
              <a:srgbClr val="80808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Shape 29"/>
          <p:cNvSpPr txBox="1"/>
          <p:nvPr>
            <p:ph idx="1" type="subTitle"/>
          </p:nvPr>
        </p:nvSpPr>
        <p:spPr>
          <a:xfrm>
            <a:off y="3544887" x="331787"/>
            <a:ext cy="1162049" cx="9070974"/>
          </a:xfrm>
          <a:prstGeom prst="rect">
            <a:avLst/>
          </a:prstGeom>
          <a:noFill/>
          <a:ln>
            <a:noFill/>
          </a:ln>
        </p:spPr>
        <p:txBody>
          <a:bodyPr bIns="0" rIns="0" lIns="0" tIns="38800" anchor="ctr" anchorCtr="0">
            <a:noAutofit/>
          </a:bodyPr>
          <a:lstStyle/>
          <a:p>
            <a:pPr algn="ctr" rtl="0" lvl="0" marR="0" indent="-342900" marL="34290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strike="noStrike" u="none" cap="none" baseline="0" sz="4800" lang="en-US" i="0">
                <a:solidFill>
                  <a:srgbClr val="F1C232"/>
                </a:solidFill>
                <a:latin typeface="Arial"/>
                <a:ea typeface="Arial"/>
                <a:cs typeface="Arial"/>
                <a:sym typeface="Arial"/>
              </a:rPr>
              <a:t>Amp Up ES and JHS Lessons</a:t>
            </a:r>
          </a:p>
        </p:txBody>
      </p:sp>
      <p:pic>
        <p:nvPicPr>
          <p:cNvPr id="30" name="Shape 30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901825" x="612775"/>
            <a:ext cy="1658936" cx="8694736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Shape 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4889850" x="7386648"/>
            <a:ext cy="1987849" cx="2016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 txBox="1"/>
          <p:nvPr>
            <p:ph idx="1" type="body"/>
          </p:nvPr>
        </p:nvSpPr>
        <p:spPr>
          <a:xfrm>
            <a:off y="1768475" x="503237"/>
            <a:ext cy="4989600" cx="9071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r" rtl="0">
              <a:spcBef>
                <a:spcPts val="0"/>
              </a:spcBef>
              <a:buNone/>
            </a:pPr>
            <a:r>
              <a:rPr sz="6000" lang="en-US">
                <a:solidFill>
                  <a:srgbClr val="F1C232"/>
                </a:solidFill>
              </a:rPr>
              <a:t>JUNIOR HIGH</a:t>
            </a:r>
          </a:p>
          <a:p>
            <a:pPr algn="r" rtl="0">
              <a:spcBef>
                <a:spcPts val="0"/>
              </a:spcBef>
              <a:buNone/>
            </a:pPr>
            <a:r>
              <a:rPr sz="3600" lang="en-US">
                <a:solidFill>
                  <a:srgbClr val="999999"/>
                </a:solidFill>
              </a:rPr>
              <a:t>Multiple Schools</a:t>
            </a:r>
          </a:p>
          <a:p>
            <a:pPr algn="r" rtl="0">
              <a:spcBef>
                <a:spcPts val="0"/>
              </a:spcBef>
              <a:buNone/>
            </a:pPr>
            <a:r>
              <a:rPr sz="3600" lang="en-US">
                <a:solidFill>
                  <a:srgbClr val="999999"/>
                </a:solidFill>
              </a:rPr>
              <a:t>JHS vs Elementary</a:t>
            </a:r>
          </a:p>
          <a:p>
            <a:pPr algn="r" rtl="0" lvl="0">
              <a:spcBef>
                <a:spcPts val="0"/>
              </a:spcBef>
              <a:buNone/>
            </a:pPr>
            <a:r>
              <a:rPr sz="3600" lang="en-US">
                <a:solidFill>
                  <a:srgbClr val="999999"/>
                </a:solidFill>
              </a:rPr>
              <a:t>JTEs</a:t>
            </a:r>
          </a:p>
          <a:p>
            <a:pPr algn="r" rtl="0" lv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sz="3600" lang="en-US">
                <a:solidFill>
                  <a:srgbClr val="999999"/>
                </a:solidFill>
              </a:rPr>
              <a:t>Speech Contest</a:t>
            </a:r>
          </a:p>
          <a:p>
            <a:pPr algn="r" rtl="0" lv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sz="3600" lang="en-US">
                <a:solidFill>
                  <a:srgbClr val="999999"/>
                </a:solidFill>
              </a:rPr>
              <a:t>Self Introduction Lesson</a:t>
            </a:r>
          </a:p>
        </p:txBody>
      </p:sp>
      <p:pic>
        <p:nvPicPr>
          <p:cNvPr id="39" name="Shape 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3126925" x="851475"/>
            <a:ext cy="3267075" cx="285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y="1768475" x="503237"/>
            <a:ext cy="4989600" cx="9071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r" rtl="0">
              <a:spcBef>
                <a:spcPts val="0"/>
              </a:spcBef>
              <a:buNone/>
            </a:pPr>
            <a:r>
              <a:rPr sz="6000" lang="en-US">
                <a:solidFill>
                  <a:srgbClr val="F1C232"/>
                </a:solidFill>
              </a:rPr>
              <a:t>ELEMENTARY</a:t>
            </a:r>
          </a:p>
          <a:p>
            <a:pPr algn="r" rtl="0">
              <a:spcBef>
                <a:spcPts val="0"/>
              </a:spcBef>
              <a:buNone/>
            </a:pPr>
            <a:r>
              <a:rPr sz="3600" lang="en-US">
                <a:solidFill>
                  <a:srgbClr val="999999"/>
                </a:solidFill>
              </a:rPr>
              <a:t>HRTs</a:t>
            </a:r>
          </a:p>
          <a:p>
            <a:pPr algn="r" rtl="0">
              <a:spcBef>
                <a:spcPts val="0"/>
              </a:spcBef>
              <a:buNone/>
            </a:pPr>
            <a:r>
              <a:rPr sz="3600" lang="en-US">
                <a:solidFill>
                  <a:srgbClr val="999999"/>
                </a:solidFill>
              </a:rPr>
              <a:t>Communication</a:t>
            </a:r>
          </a:p>
          <a:p>
            <a:pPr algn="r" rtl="0">
              <a:spcBef>
                <a:spcPts val="0"/>
              </a:spcBef>
              <a:buNone/>
            </a:pPr>
            <a:r>
              <a:rPr sz="3600" lang="en-US">
                <a:solidFill>
                  <a:srgbClr val="999999"/>
                </a:solidFill>
              </a:rPr>
              <a:t>Lead Teaching</a:t>
            </a:r>
          </a:p>
          <a:p>
            <a:pPr algn="r" rtl="0" lvl="0">
              <a:spcBef>
                <a:spcPts val="0"/>
              </a:spcBef>
              <a:buNone/>
            </a:pPr>
            <a:r>
              <a:rPr sz="3600" lang="en-US">
                <a:solidFill>
                  <a:srgbClr val="999999"/>
                </a:solidFill>
              </a:rPr>
              <a:t>Be Proactive</a:t>
            </a:r>
          </a:p>
          <a:p>
            <a:pPr algn="r" rtl="0" lvl="0">
              <a:spcBef>
                <a:spcPts val="0"/>
              </a:spcBef>
              <a:buNone/>
            </a:pPr>
            <a:r>
              <a:rPr sz="3600" lang="en-US">
                <a:solidFill>
                  <a:srgbClr val="999999"/>
                </a:solidFill>
              </a:rPr>
              <a:t>Vocab and Games</a:t>
            </a:r>
          </a:p>
        </p:txBody>
      </p:sp>
      <p:pic>
        <p:nvPicPr>
          <p:cNvPr id="47" name="Shape 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3291975" x="616700"/>
            <a:ext cy="3185825" cx="4403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 txBox="1"/>
          <p:nvPr>
            <p:ph idx="1" type="body"/>
          </p:nvPr>
        </p:nvSpPr>
        <p:spPr>
          <a:xfrm>
            <a:off y="1768475" x="503237"/>
            <a:ext cy="4989600" cx="9071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r" rtl="0">
              <a:spcBef>
                <a:spcPts val="0"/>
              </a:spcBef>
              <a:buNone/>
            </a:pPr>
            <a:r>
              <a:rPr sz="6000" lang="en-US">
                <a:solidFill>
                  <a:srgbClr val="F1C232"/>
                </a:solidFill>
              </a:rPr>
              <a:t>LESSON PLANNING</a:t>
            </a:r>
          </a:p>
          <a:p>
            <a:pPr algn="r" rtl="0">
              <a:spcBef>
                <a:spcPts val="0"/>
              </a:spcBef>
              <a:buNone/>
            </a:pPr>
            <a:r>
              <a:rPr sz="3600" lang="en-US">
                <a:solidFill>
                  <a:srgbClr val="999999"/>
                </a:solidFill>
              </a:rPr>
              <a:t>Stay Organized!</a:t>
            </a:r>
          </a:p>
          <a:p>
            <a:pPr algn="r" rtl="0">
              <a:spcBef>
                <a:spcPts val="0"/>
              </a:spcBef>
              <a:buNone/>
            </a:pPr>
            <a:r>
              <a:rPr sz="3600" lang="en-US">
                <a:solidFill>
                  <a:srgbClr val="999999"/>
                </a:solidFill>
              </a:rPr>
              <a:t>Build on Past Lessons</a:t>
            </a:r>
          </a:p>
          <a:p>
            <a:pPr algn="r" rtl="0">
              <a:spcBef>
                <a:spcPts val="0"/>
              </a:spcBef>
              <a:buNone/>
            </a:pPr>
            <a:r>
              <a:rPr sz="3600" lang="en-US">
                <a:solidFill>
                  <a:srgbClr val="999999"/>
                </a:solidFill>
              </a:rPr>
              <a:t>Use your Strengths</a:t>
            </a:r>
          </a:p>
          <a:p>
            <a:pPr algn="r" rtl="0">
              <a:spcBef>
                <a:spcPts val="0"/>
              </a:spcBef>
              <a:buNone/>
            </a:pPr>
            <a:r>
              <a:rPr sz="3600" lang="en-US">
                <a:solidFill>
                  <a:srgbClr val="999999"/>
                </a:solidFill>
              </a:rPr>
              <a:t>Kindergarten</a:t>
            </a:r>
          </a:p>
          <a:p>
            <a:pPr algn="r" rtl="0" lvl="0">
              <a:spcBef>
                <a:spcPts val="0"/>
              </a:spcBef>
              <a:buNone/>
            </a:pPr>
            <a:r>
              <a:rPr sz="3600" lang="en-US">
                <a:solidFill>
                  <a:srgbClr val="999999"/>
                </a:solidFill>
              </a:rPr>
              <a:t>Backup Games!</a:t>
            </a:r>
          </a:p>
        </p:txBody>
      </p:sp>
      <p:pic>
        <p:nvPicPr>
          <p:cNvPr id="53" name="Shape 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3318950" x="950450"/>
            <a:ext cy="3439125" cx="3112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idx="1" type="body"/>
          </p:nvPr>
        </p:nvSpPr>
        <p:spPr>
          <a:xfrm>
            <a:off y="1768475" x="503237"/>
            <a:ext cy="4989600" cx="9071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r" rtl="0" lvl="0">
              <a:spcBef>
                <a:spcPts val="0"/>
              </a:spcBef>
              <a:buNone/>
            </a:pPr>
            <a:r>
              <a:rPr sz="6000" lang="en-US">
                <a:solidFill>
                  <a:srgbClr val="F1C232"/>
                </a:solidFill>
              </a:rPr>
              <a:t>EVERYTHING ELSE</a:t>
            </a:r>
          </a:p>
          <a:p>
            <a:pPr algn="r" rtl="0">
              <a:spcBef>
                <a:spcPts val="0"/>
              </a:spcBef>
              <a:buNone/>
            </a:pPr>
            <a:r>
              <a:rPr sz="3600" lang="en-US">
                <a:solidFill>
                  <a:srgbClr val="999999"/>
                </a:solidFill>
              </a:rPr>
              <a:t>Questions??</a:t>
            </a:r>
          </a:p>
          <a:p>
            <a:pPr algn="r" rtl="0">
              <a:spcBef>
                <a:spcPts val="0"/>
              </a:spcBef>
              <a:buNone/>
            </a:pPr>
            <a:r>
              <a:rPr sz="3600" lang="en-US">
                <a:solidFill>
                  <a:srgbClr val="999999"/>
                </a:solidFill>
              </a:rPr>
              <a:t>englipedia.net</a:t>
            </a:r>
          </a:p>
          <a:p>
            <a:pPr algn="r" rtl="0" lvl="0">
              <a:spcBef>
                <a:spcPts val="0"/>
              </a:spcBef>
              <a:buNone/>
            </a:pPr>
            <a:r>
              <a:rPr sz="3600" lang="en-US">
                <a:solidFill>
                  <a:srgbClr val="999999"/>
                </a:solidFill>
              </a:rPr>
              <a:t>oitajets.weebly.com</a:t>
            </a:r>
          </a:p>
          <a:p>
            <a:pPr algn="r" rtl="0" lvl="0">
              <a:spcBef>
                <a:spcPts val="0"/>
              </a:spcBef>
              <a:buNone/>
            </a:pPr>
            <a:r>
              <a:t/>
            </a:r>
            <a:endParaRPr sz="3600">
              <a:solidFill>
                <a:srgbClr val="999999"/>
              </a:solidFill>
            </a:endParaRPr>
          </a:p>
        </p:txBody>
      </p:sp>
      <p:pic>
        <p:nvPicPr>
          <p:cNvPr id="59" name="Shape 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3033800" x="1013750"/>
            <a:ext cy="3248999" cx="3489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nul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