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7" r:id="rId3"/>
    <p:sldId id="281" r:id="rId4"/>
    <p:sldId id="256" r:id="rId5"/>
    <p:sldId id="282" r:id="rId6"/>
    <p:sldId id="283" r:id="rId7"/>
    <p:sldId id="284" r:id="rId8"/>
    <p:sldId id="269" r:id="rId9"/>
    <p:sldId id="267" r:id="rId10"/>
    <p:sldId id="276" r:id="rId11"/>
    <p:sldId id="279" r:id="rId12"/>
    <p:sldId id="280" r:id="rId13"/>
    <p:sldId id="273" r:id="rId14"/>
    <p:sldId id="274" r:id="rId15"/>
    <p:sldId id="278" r:id="rId16"/>
    <p:sldId id="285" r:id="rId17"/>
    <p:sldId id="286" r:id="rId18"/>
    <p:sldId id="288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9FC1EA-8180-427F-914A-38178C3BADB0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A4169E-AF6A-4B66-84A4-54147324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56188"/>
      </p:ext>
    </p:extLst>
  </p:cSld>
  <p:clrMapOvr>
    <a:masterClrMapping/>
  </p:clrMapOvr>
  <p:transition spd="slow" advTm="186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Amazon.jp ( can pay and pick up at </a:t>
            </a:r>
            <a:r>
              <a:rPr lang="en-US" dirty="0" err="1" smtClean="0"/>
              <a:t>conbini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 Flying pig</a:t>
            </a:r>
          </a:p>
          <a:p>
            <a:r>
              <a:rPr lang="en-US" dirty="0" smtClean="0"/>
              <a:t>The meat guy</a:t>
            </a:r>
          </a:p>
          <a:p>
            <a:r>
              <a:rPr lang="en-US" dirty="0" err="1" smtClean="0"/>
              <a:t>Tengu</a:t>
            </a:r>
            <a:r>
              <a:rPr lang="en-US" dirty="0" smtClean="0"/>
              <a:t> natural foods (can pay in person)</a:t>
            </a:r>
          </a:p>
          <a:p>
            <a:r>
              <a:rPr lang="en-US" dirty="0" smtClean="0"/>
              <a:t>Amazon for food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Trains</a:t>
            </a:r>
          </a:p>
          <a:p>
            <a:pPr lvl="1"/>
            <a:r>
              <a:rPr kumimoji="1" lang="en-US" altLang="ja-JP" dirty="0" smtClean="0"/>
              <a:t>Google Maps</a:t>
            </a:r>
          </a:p>
          <a:p>
            <a:pPr lvl="1"/>
            <a:r>
              <a:rPr kumimoji="1" lang="en-US" altLang="ja-JP" dirty="0" err="1" smtClean="0"/>
              <a:t>Hyperdia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“Japan Trains” app</a:t>
            </a:r>
          </a:p>
          <a:p>
            <a:r>
              <a:rPr kumimoji="1" lang="en-US" altLang="ja-JP" dirty="0" smtClean="0"/>
              <a:t>Buses</a:t>
            </a:r>
          </a:p>
          <a:p>
            <a:pPr lvl="1"/>
            <a:r>
              <a:rPr kumimoji="1" lang="en-US" altLang="ja-JP" dirty="0" smtClean="0"/>
              <a:t>Oita bus </a:t>
            </a:r>
            <a:r>
              <a:rPr kumimoji="1" lang="en-US" altLang="ja-JP" dirty="0" err="1" smtClean="0"/>
              <a:t>navi</a:t>
            </a:r>
            <a:r>
              <a:rPr kumimoji="1" lang="en-US" altLang="ja-JP" dirty="0" smtClean="0"/>
              <a:t> ( busnavi-oita.com)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ja-JP" dirty="0" smtClean="0"/>
              <a:t>Life without a car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407206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Oita Bus </a:t>
            </a:r>
            <a:r>
              <a:rPr lang="en-US" dirty="0" err="1" smtClean="0"/>
              <a:t>navi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http://www.busnavi-oita.com/</a:t>
            </a:r>
          </a:p>
        </p:txBody>
      </p:sp>
    </p:spTree>
    <p:extLst>
      <p:ext uri="{BB962C8B-B14F-4D97-AF65-F5344CB8AC3E}">
        <p14:creationId xmlns:p14="http://schemas.microsoft.com/office/powerpoint/2010/main" val="6820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9" y="1752600"/>
            <a:ext cx="8387461" cy="4724399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7</a:t>
            </a:r>
            <a:r>
              <a:rPr kumimoji="1" lang="en-US" altLang="ja-JP" dirty="0" smtClean="0"/>
              <a:t>000 yen per year</a:t>
            </a:r>
          </a:p>
          <a:p>
            <a:r>
              <a:rPr kumimoji="1" lang="en-US" altLang="ja-JP" dirty="0" smtClean="0"/>
              <a:t>Unlimited rides on the bus</a:t>
            </a:r>
          </a:p>
          <a:p>
            <a:r>
              <a:rPr kumimoji="1" lang="en-US" altLang="ja-JP" dirty="0" smtClean="0"/>
              <a:t>Book in advanced online</a:t>
            </a:r>
          </a:p>
          <a:p>
            <a:r>
              <a:rPr kumimoji="1" lang="en-US" altLang="ja-JP" dirty="0" smtClean="0"/>
              <a:t>Only 2 buses a day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ja-JP" dirty="0" smtClean="0"/>
              <a:t>Yokaro</a:t>
            </a:r>
            <a:endParaRPr kumimoji="1" lang="ja-JP" altLang="en-US" dirty="0"/>
          </a:p>
        </p:txBody>
      </p:sp>
      <p:pic>
        <p:nvPicPr>
          <p:cNvPr id="1027" name="Picture 3" descr="C:\Users\b13235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399"/>
            <a:ext cx="7162800" cy="254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Rikaichan</a:t>
            </a:r>
            <a:endParaRPr lang="en-US" dirty="0" smtClean="0"/>
          </a:p>
          <a:p>
            <a:r>
              <a:rPr kumimoji="1" lang="en-US" altLang="ja-JP" dirty="0" smtClean="0"/>
              <a:t>Google Chrome</a:t>
            </a:r>
          </a:p>
          <a:p>
            <a:r>
              <a:rPr kumimoji="1" lang="en-US" altLang="ja-JP" dirty="0" smtClean="0"/>
              <a:t>Ask for </a:t>
            </a:r>
            <a:r>
              <a:rPr kumimoji="1" lang="en-US" altLang="ja-JP" dirty="0" smtClean="0"/>
              <a:t>help</a:t>
            </a:r>
            <a:endParaRPr kumimoji="1" lang="en-US" altLang="ja-JP" dirty="0" smtClean="0"/>
          </a:p>
          <a:p>
            <a:r>
              <a:rPr kumimoji="1" lang="en-US" altLang="ja-JP" dirty="0" smtClean="0"/>
              <a:t>Dictionaries for </a:t>
            </a:r>
            <a:r>
              <a:rPr kumimoji="1" lang="en-US" altLang="ja-JP" dirty="0" err="1" smtClean="0"/>
              <a:t>smartphones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Japanese (JED)</a:t>
            </a:r>
          </a:p>
          <a:p>
            <a:pPr lvl="1"/>
            <a:r>
              <a:rPr kumimoji="1" lang="en-US" altLang="ja-JP" dirty="0" smtClean="0"/>
              <a:t>Midori</a:t>
            </a:r>
          </a:p>
          <a:p>
            <a:pPr lvl="1"/>
            <a:r>
              <a:rPr kumimoji="1" lang="en-US" altLang="ja-JP" dirty="0" err="1" smtClean="0"/>
              <a:t>Imiwa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Chinese character </a:t>
            </a:r>
            <a:r>
              <a:rPr kumimoji="1" lang="en-US" altLang="ja-JP" dirty="0" smtClean="0"/>
              <a:t>panel</a:t>
            </a:r>
          </a:p>
          <a:p>
            <a:r>
              <a:rPr kumimoji="1" lang="en-US" altLang="ja-JP" dirty="0" smtClean="0"/>
              <a:t>Study</a:t>
            </a:r>
          </a:p>
          <a:p>
            <a:pPr lvl="1"/>
            <a:r>
              <a:rPr kumimoji="1" lang="en-US" altLang="ja-JP" dirty="0" err="1" smtClean="0"/>
              <a:t>Memrise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Anki</a:t>
            </a:r>
            <a:endParaRPr kumimoji="1" lang="en-US" altLang="ja-JP" dirty="0" smtClean="0"/>
          </a:p>
          <a:p>
            <a:pPr lvl="1"/>
            <a:r>
              <a:rPr kumimoji="1" lang="en-US" altLang="ja-JP" dirty="0"/>
              <a:t>Flashcards </a:t>
            </a:r>
            <a:r>
              <a:rPr kumimoji="1" lang="en-US" altLang="ja-JP" dirty="0" smtClean="0"/>
              <a:t>Deluxe</a:t>
            </a:r>
          </a:p>
          <a:p>
            <a:pPr lvl="1"/>
            <a:r>
              <a:rPr kumimoji="1" lang="en-US" altLang="ja-JP" dirty="0" smtClean="0"/>
              <a:t>Remembering the Kanji</a:t>
            </a:r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ja-JP" dirty="0" smtClean="0"/>
              <a:t>Getting by with little Japanese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Join in School clubs</a:t>
            </a:r>
          </a:p>
          <a:p>
            <a:pPr>
              <a:buNone/>
            </a:pP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Ask about other clubs or classes in town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Join a sports team 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Explore your own area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Take Japanese classes and self study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Explore your own hobbies, create new hobbies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Getting involved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Cooking/Baking</a:t>
            </a:r>
          </a:p>
          <a:p>
            <a:pPr lvl="1"/>
            <a:r>
              <a:rPr lang="en-US" dirty="0" smtClean="0"/>
              <a:t>Using a toaster oven</a:t>
            </a:r>
          </a:p>
          <a:p>
            <a:pPr lvl="1"/>
            <a:r>
              <a:rPr lang="en-US" dirty="0" smtClean="0"/>
              <a:t>Substitute materials</a:t>
            </a:r>
          </a:p>
          <a:p>
            <a:pPr lvl="1"/>
            <a:r>
              <a:rPr lang="en-US" dirty="0" smtClean="0"/>
              <a:t>experiment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Photography</a:t>
            </a:r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Crafting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Art (painting/sketching etc.)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Hobbies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in contact with friends and family </a:t>
            </a:r>
          </a:p>
          <a:p>
            <a:r>
              <a:rPr lang="en-US" dirty="0" smtClean="0"/>
              <a:t>Keep busy in your daily life</a:t>
            </a:r>
          </a:p>
          <a:p>
            <a:r>
              <a:rPr lang="en-US" dirty="0" smtClean="0"/>
              <a:t>Buy foreign foods </a:t>
            </a:r>
          </a:p>
          <a:p>
            <a:r>
              <a:rPr lang="en-US" dirty="0" smtClean="0"/>
              <a:t>Make foods that you miss</a:t>
            </a:r>
          </a:p>
          <a:p>
            <a:r>
              <a:rPr lang="en-US" dirty="0" smtClean="0"/>
              <a:t>Embrace the JET community</a:t>
            </a:r>
          </a:p>
          <a:p>
            <a:r>
              <a:rPr lang="en-US" dirty="0" smtClean="0"/>
              <a:t>Try to make new friends from your town, your school etc.</a:t>
            </a:r>
          </a:p>
          <a:p>
            <a:r>
              <a:rPr lang="en-US" dirty="0" smtClean="0"/>
              <a:t>Be easygoing</a:t>
            </a:r>
          </a:p>
          <a:p>
            <a:pPr lvl="1"/>
            <a:r>
              <a:rPr lang="en-US" dirty="0" smtClean="0"/>
              <a:t>Don’t get held up by little </a:t>
            </a:r>
            <a:r>
              <a:rPr lang="en-US" dirty="0" smtClean="0"/>
              <a:t>inconveniences</a:t>
            </a:r>
            <a:endParaRPr lang="en-US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Defeating Culture shock/ Homesickness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1500" dirty="0" smtClean="0"/>
              <a:t>BECAUSE</a:t>
            </a:r>
            <a:r>
              <a:rPr lang="ja-JP" altLang="en-US" sz="11500" dirty="0" smtClean="0"/>
              <a:t>　</a:t>
            </a:r>
            <a:r>
              <a:rPr lang="en-US" altLang="ja-JP" sz="11500" dirty="0" smtClean="0"/>
              <a:t>JAPAN!</a:t>
            </a:r>
            <a:endParaRPr lang="en-US" sz="115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7.40741E-7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Oita is the main city of Oita prefecture. Like most cities it has:</a:t>
            </a:r>
          </a:p>
          <a:p>
            <a:pPr marL="2068830" lvl="5" indent="-514350"/>
            <a:r>
              <a:rPr lang="en-US" dirty="0" smtClean="0"/>
              <a:t>Shopping. (</a:t>
            </a:r>
            <a:r>
              <a:rPr lang="en-US" dirty="0" err="1" smtClean="0"/>
              <a:t>Wasada</a:t>
            </a:r>
            <a:r>
              <a:rPr lang="en-US" dirty="0" smtClean="0"/>
              <a:t> Town and Park place; Don </a:t>
            </a:r>
            <a:r>
              <a:rPr lang="en-US" dirty="0" err="1" smtClean="0"/>
              <a:t>quixote</a:t>
            </a:r>
            <a:r>
              <a:rPr lang="en-US" dirty="0" smtClean="0"/>
              <a:t>; etc)</a:t>
            </a:r>
          </a:p>
          <a:p>
            <a:pPr marL="2068830" lvl="5" indent="-514350"/>
            <a:r>
              <a:rPr lang="en-US" dirty="0" smtClean="0"/>
              <a:t>Nightlife (</a:t>
            </a:r>
            <a:r>
              <a:rPr lang="en-US" dirty="0" err="1" smtClean="0"/>
              <a:t>Miyako-machi</a:t>
            </a:r>
            <a:r>
              <a:rPr lang="en-US" dirty="0" smtClean="0"/>
              <a:t>; </a:t>
            </a:r>
            <a:r>
              <a:rPr lang="en-US" dirty="0" err="1" smtClean="0"/>
              <a:t>izakayas</a:t>
            </a:r>
            <a:r>
              <a:rPr lang="en-US" dirty="0" smtClean="0"/>
              <a:t>; karaoke bars; PEI)</a:t>
            </a:r>
          </a:p>
          <a:p>
            <a:pPr marL="2068830" lvl="5" indent="-514350"/>
            <a:r>
              <a:rPr lang="en-US" dirty="0" smtClean="0"/>
              <a:t>Discount stores ( Hi </a:t>
            </a:r>
            <a:r>
              <a:rPr lang="en-US" dirty="0" err="1" smtClean="0"/>
              <a:t>hirose</a:t>
            </a:r>
            <a:r>
              <a:rPr lang="en-US" dirty="0" smtClean="0"/>
              <a:t>, Hard Off; etc)</a:t>
            </a:r>
            <a:br>
              <a:rPr lang="en-US" dirty="0" smtClean="0"/>
            </a:br>
            <a:endParaRPr lang="en-US" dirty="0" smtClean="0"/>
          </a:p>
          <a:p>
            <a:pPr marL="514350" indent="-514350"/>
            <a:r>
              <a:rPr lang="en-US" dirty="0" smtClean="0"/>
              <a:t>Tourist attractions/festivals:</a:t>
            </a:r>
          </a:p>
          <a:p>
            <a:pPr marL="1794510" lvl="4" indent="-514350"/>
            <a:r>
              <a:rPr lang="en-US" dirty="0" smtClean="0"/>
              <a:t>Oita Castle</a:t>
            </a:r>
          </a:p>
          <a:p>
            <a:pPr marL="1794510" lvl="4" indent="-514350"/>
            <a:r>
              <a:rPr lang="en-US" dirty="0" smtClean="0"/>
              <a:t>The old bank</a:t>
            </a:r>
          </a:p>
          <a:p>
            <a:pPr marL="1794510" lvl="4" indent="-514350"/>
            <a:r>
              <a:rPr lang="en-US" dirty="0" err="1" smtClean="0"/>
              <a:t>Funai</a:t>
            </a:r>
            <a:r>
              <a:rPr lang="en-US" dirty="0" smtClean="0"/>
              <a:t> </a:t>
            </a:r>
            <a:r>
              <a:rPr lang="en-US" dirty="0" err="1" smtClean="0"/>
              <a:t>Pacchin</a:t>
            </a:r>
            <a:r>
              <a:rPr lang="en-US" dirty="0" smtClean="0"/>
              <a:t> festival ( Early August)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Oita City</a:t>
            </a:r>
            <a:endParaRPr lang="en-US" dirty="0"/>
          </a:p>
        </p:txBody>
      </p:sp>
      <p:pic>
        <p:nvPicPr>
          <p:cNvPr id="28674" name="Picture 2" descr="http://www.coara.or.jp/%7Esueyoshi/diary03/20010803/2001pacchi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a/a3/Oita_takasa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5334000" cy="2209800"/>
          </a:xfrm>
          <a:prstGeom prst="rect">
            <a:avLst/>
          </a:prstGeom>
          <a:noFill/>
        </p:spPr>
      </p:pic>
      <p:pic>
        <p:nvPicPr>
          <p:cNvPr id="18434" name="Picture 2" descr="https://encrypted-tbn3.gstatic.com/images?q=tbn:ANd9GcTkoXoiykS9o3-vmswspg99JAseNSlGl5U3aJvGYvOwkjxH8Bq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219280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35814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lgerian" pitchFamily="82" charset="0"/>
              </a:rPr>
              <a:t>WHAT WHERE HOW OITA?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16386" name="AutoShape 2" descr="https://upload.wikimedia.org/wikipedia/commons/4/44/Map_of_Japan_with_highlight_on_44_Oita_prefecture.svg"/>
          <p:cNvSpPr>
            <a:spLocks noChangeAspect="1" noChangeArrowheads="1"/>
          </p:cNvSpPr>
          <p:nvPr/>
        </p:nvSpPr>
        <p:spPr bwMode="auto">
          <a:xfrm>
            <a:off x="155575" y="-2781300"/>
            <a:ext cx="5800725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https://upload.wikimedia.org/wikipedia/commons/4/44/Map_of_Japan_with_highlight_on_44_Oita_prefecture.svg"/>
          <p:cNvSpPr>
            <a:spLocks noChangeAspect="1" noChangeArrowheads="1"/>
          </p:cNvSpPr>
          <p:nvPr/>
        </p:nvSpPr>
        <p:spPr bwMode="auto">
          <a:xfrm>
            <a:off x="155575" y="-2781300"/>
            <a:ext cx="5800725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https://upload.wikimedia.org/wikipedia/commons/4/44/Map_of_Japan_with_highlight_on_44_Oita_prefecture.svg"/>
          <p:cNvSpPr>
            <a:spLocks noChangeAspect="1" noChangeArrowheads="1"/>
          </p:cNvSpPr>
          <p:nvPr/>
        </p:nvSpPr>
        <p:spPr bwMode="auto">
          <a:xfrm>
            <a:off x="155575" y="-2781300"/>
            <a:ext cx="5800725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t2.gstatic.com/images?q=tbn:ANd9GcSYP4m8E9ME6roQSJmrcmRgg014Sh9SbZefjNvYpCtPmmKUjv6o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69352"/>
            <a:ext cx="4648200" cy="3088647"/>
          </a:xfrm>
          <a:prstGeom prst="rect">
            <a:avLst/>
          </a:prstGeom>
          <a:noFill/>
        </p:spPr>
      </p:pic>
      <p:sp>
        <p:nvSpPr>
          <p:cNvPr id="16394" name="AutoShape 10" descr="data:image/jpeg;base64,/9j/4AAQSkZJRgABAQAAAQABAAD/2wCEAAkGBhMSERUUEhQWFRUUGBwYFxgYGBgcHRgYGRcXGhwdGBgaHSYfFxojHRwcHy8gJCcpLCwsGB4xNTAqNSgrLCkBCQoKDgwOGg8PGiwkHyQsLCwsLCosKSwpLCksLCwpKSwsLCwsLCwsLCksLCwsLCksKSwsLCwpLCwsLCwsKSwsLP/AABEIANMA7gMBIgACEQEDEQH/xAAcAAABBQEBAQAAAAAAAAAAAAAFAAIDBAYHAQj/xABNEAACAQIEAwUEBgcEBgkFAAABAhEAAwQSITEFQVEGEyJhcTKBkaEjQrHB0fAHFFJicoLhJJKywhUXM1Nz8RY0Q1Rjk6LS0zVEg+Lj/8QAGQEAAwEBAQAAAAAAAAAAAAAAAAECAwQF/8QAKBEAAgIBAwMEAgMBAAAAAAAAAAECEQMSITEEQVETFCIyYXFCkfCx/9oADAMBAAIRAxEAPwDf17lqJXqXPXSc400qRNNJoESCs327uxasjkbw06xbun8+lWeE9qrN97qCUa1vmgSv7QPIajfqN6DdvMcYsRGTvQfF9Y5WgrrJWJE8yRGxNKS2Y48oL9jU/szDrcb/AAoKM2dvn8dfvoT2Rf8AswPV2Pz/AKUSuYlbdtnYwqKSTBOiyNhqdqI7IqW7PcOPCPIR8NKdb5+poUvaNHlcOj32BM5BCiWJ8VxoA32qG6uJKsbt+1hVk+yMzDQfXcqB7h76q0LSw41z8/j0qlieM2Lf+0vW18s4+7U1nrZwje0L+LYECZuXEJPT2EHoR8dzcbOqjucFbtQQQzPaXKdpIthjGsHyJ9QrRWhl0dqsMfZdn/gt3G+xa8/6TWpgJfJiYFi5MdYiY8/KvUv4xvrYZIJBBN1iI/ujz9CKpJbxP6y/01gN3S6922WM76Qbm8yZnYjSjUhrG/BePaWyNxeX+KxdH+WvbXafCHTv0B6NK/4gKje5i1iL2FYkxqjrHUmHOgGvy5023isSEAe3h3HTviGMmZYXEjMdzPM0al5D034DFm+j6oyt/CQfsqSKyV42HPiwTWzrNy2qtlgxINhgTrzOm3tbVfs4SBNjF3F/dvDOPg4Vh8aXqR8j9Gfh/wBB6kzwJJgAST5Cgw4vetkC7aVwfr2Gn423hvgSKuPfW5lUHRjLTodIIWCOZj3A0epHyL0Z80yXCL7Tnd9fRR7Me6W/mNTAfOnESfz+fP4V7FWZDCKB5u/vZ/8AsrJIt9HuCVe55hdUX/8AIeamrXGsSfDZQkNc9thvbtTBYHkzHwL5lm+oajuMttQiwgVf5bdtREkdABAHMjoDQA+4ubwjQfWI9xgHkSDvyHmQQ3hChbVuAAEuXE8gue4I8h7PuFY/F9unkrh0RUB0ZySx13IkAE76zvrWax+NZye9vE+IkopkSxkwohASehrJ5UjZYnW51DG9qMNaEPeUnLEL4jPTwzHvigeO/SQuvc2idQQbhAGkfVWTy6isCt1eSseWp5+mkHyPXemu0DUAHWBruev9fM86zeWRaxxRpMV2wxl7a53YJOluE5E+0Tm2nnQG9d1zXCzZtjDOT8TI5fGo1Manl5em37OvI+VRuyqJOp9SpHvWs3JvkrZcHcAaer1E9Otb12nGWBVDi95gsAaEiZ1lZGkD9rRNY9r4XxUNxg2xBjWdDtr8tPjSGzGYrgd18QjpDC6hR2gqsIrKCSAWTMugOxIOkEEiO0fD8RYW2GtplzeA5w0QLhABCK8eLUMuwidZHQ8TjbWHtBrhCgAacyY2A5msZ2k4kcQEZmRUBbLbDAuIA1dgdCZ9kbDnvUTdI0gm2M4HxvFd3ksrmhtPAQiLP1zJysRrBYnU71qeEWhdRjdyuxOsHTUA6QYiZIj40B4LiGfDJa761h7QkRnXPcDMzGTm+hXWNsx6a1Tx3a5cG7WrTI6rEFGRp8IMSxJ021O461hlTaT5OzC0tSujScXtqjKE8AI2BIBljv0EdOlE7nDbZDSAN9ddIG4k7DfQ6xrXNn7cnEOoKCZ9psqgAyJJHrz86LWu2VwnW7aSdfrkTMalLRB66muVRdu0dksi0qpbr9mi4XbDkBocBPrQY8RgKOQ12Ous1Y4nbVcrAKozeIyEI0MQ0QBoflWXTi9y3qtyzLfs94doIk9zuevlqaV3jF1xlLB1BkgpiCdjqItww9HmhQklVDlmg56rNVYVRbGigi2p1tZiCWifPpHvqgoH+kCsDLlJiBHPl91AMZ2gxdtPoluXIAhUTEqYPQGzEjmCR5FuQk8a4kz96MFezEZfZuTvM/7PTpScJuthxywTe/J03HKAjgAeyxHhHWP2eUaCZ1qvw66uW4ZEToc2adp1ILEcpO81kuHcQ4hcU97bvWhHs9xiXJ12EWwsnfVgNRruBNZtYySBbugEb/qmIAidiACZ8hI8xVOM7tIzWTGlTf8AtjR8XABXMADLheX1zEADXwzvp8quRBCgLkza6CO6AAlj56md9KzxwF4iS+I66YK5v08VwTPXaqv6tjDIW3iAOrYZRJ8gLzc43IqXCd8FLNjqrf8ARoeD3EFxoP8AFr5pG/7oH52n4m4yMWML4ZYETGQ5occx1rI3MPxOQO6usokaW7awpJO5umTrOo8qIYDAYwXLXeLeZJJuDJZWIEqA36wZk6EwNJqowmlWxMsuNy1bhPC38TbGYA4qwRIYG33seWRit74hvKiFvjllrTXVaVT2gB4w0wEyHUOWhQOZIFD7nCXt+PCWb1lzus2mtXD++hvaH95YI86hx/B8RfuJdNg2bqLoyPYYs87vmYZkUCAN/E2ogV6GteTy9FlrD2GCs9wA3bploO2kKin9lF0n+Jtyaxna7jhJ/VkM6zfcfWYGMo/dEaDyHRidDxvG4vD4N7ly0EcQmdXQqoYhcwGac0+4SDsIrnAYKQCQWLQ3kalzQ1Bkb3YlQTpppGg9T7+vWoWt6yPd6abfLQ6bCnXjr5+g02+H5HOo2IiAATz9Nd4/5b1g+TRCsMCNNgNNTz6j56+Z514tw6ltOWsCPIc/cfKvRcHpHmB7oGw8jpoKiTEa8j6D/nP9TUjJVUjcHTaNN/U689/OnC2NZ1O51JidhpqunLaoQrkghTI/Pnp5Vat8JvHWI+P30CO5NamoAsGrdq4CAQQQdiKVyK7kzkaK+JxXdoXCs5XXKgljqNhz6+6uZYPtW+Gzqqgq2reE9I0IO8cvOuhcWMpk27w5T/AAzv8AFFZf5q552W4YmIxbpdXMvclvRgyAEeYzGs5Xao2x1TbNVZ7cv/o9cULVtj3/AHTe2FAKqcwgE+0QI1Gu9DsP+ke+pGfuXDQdLVxYUatBB1JG08xT+0vCEwuARbQCxiC8sxIBa2VJ8QJ6AKZ15nSszxO7kRMpVS4hpWQ8quqnLvqekyDXn9RklGdHsdHhxzx6mjRcQ7eYxPCz2LR5FbbE6HYd4+U+cCrXEOOY1ksPbxIQPbt5otoxa4xgtsYBBUwNNNN9R+KwZe8J9gIRsILG4REkHlr7hU+KslbVpY8Q7tRrEf7KNhsNNulcfryceTs9vjUkqXcgftFj0V2OMYxpAs25mAQRIA8tT1qTh3aHHF7LtirtxGYZkNu0uYAmQSORg6gzVngmEDsUcSC0RJ18Puj8Zq/h8Eq3yiqMqByo6EZyN6cckmlv3JyY8cZSVLiwPc7Y30w19P1q5cuB0Ft8njBYk5IClYKofEebHyNDcP2h4g7BWv4pJ3lregg66W430iZ8qs8J4ellSVVUL2/FE7ju40k7F2+NCXug4W5C6ZmnwmJ70Az4pGsTHM0PM3sjXH08EraRsbPF7j4O5aGJv99au5WvEQxEs4ykaFSBE9K0WBvuMGGLlnCAZ2iWOgzHqecVlTiQmHzMdJAJ6GLu+/p76I8F4016xfUhMlsJkZSSWBY+0DswCjQdauGST5OPNhiuPIC4n2jxNjDoGxTM7XD4wlsFk7tCFjKR7UnYHXflQjGdorzx+sNigRMDP3ehEE/RLqZA321051pXEA7SoJEj95B7jWPbH3hbClWVpzZ7lwKX8ebw5iJBED385ipWRyOmOKEb2LlztNi4E3sTbQ6d6XMCRpoqFvl91abtHxPEq5e3iXVAcoRFt+0pgnMyk6zPurP8KxL3MQ5cOq3LfhBIKHQCViQZkbdaO4pWIIUgMbjBSwkBmKKJHMSwpeo6CWOOtOuzM7f45eLi4bmLLCJuK4yggiPAoymAdfCdxRXgnaW6cSouYq6FhyUugw8W2gSLKwRodxt7iLv4xbavbdmZ2nx27QAGYW9FAYcl+LDpUfBsC0d6lxrikshR0hpyNBBkxqBsZiRVKW4pwTjwrLmN7QXDdW4Lt8XcR4SAfBkICxbVjFpjAIIkgGZJJNMxPFb1i01rvnIuLoj3dQ5a3JW9owXKp0zc9tYqnxYEW7Ga4yQQSyj2ZCjwqsRpAAEbV6OB3AxZmZ1yEkuPEpyNl1GkSPlQpO1uDhBRe3gI20vf6Mx6sr5voGEu1wR3sHLmMgxJOvQ6Vhlxt1bttGLROuwB01kDmD5musrBwGPGsBQ2m4gLPp7NcjxV7NdTSFBgeem48tK7cL1Y02eV1PxzNIWNxTd4wj6xidd4j0AjT1q9g+CXroBJOv31UxyTiCqjdlJ89AYFdk7NYZBYTRZ110n2jVvg5ZP5UYPA9g2aJDGtBg/0fgbhR8624UefwNSKPKkBnsL2QtrvJ9wFErPBLa7KPfr9tEK8y+dAiq3AnUZsM+o9pG6jrOx9dfOorHEAWyXAbbjcNt7j+PzrVXMOCZ2I2I3/AKjyMiqHE8CtxIvLoNri8vXcr8161upUQ42Z3jWHYqWUwbQZiDsylGDCQCQYgg+7nIxXYzFJaxNxrrhFNshS2mY57ei/tHTYVpuMcLuW8NcB+lslS4MwVG6HQzAgHmD0ArDcK4Pex1y9ZS9kFpcyqZI1JgCNtSxJgxOxqnK2qHGNRdmz7WYwXsFbez9IpuHKBBzMAQpjlB1jcaSOQxjcXRvCUuFQMohFMMMmwza9d98tEbfZLjCWMiXbcK3gtyh3mWzMgAGg0312FZ7iOA4nbdrdx1B0ZoNsjUSDIXoa5suBSepnXh6qWOOiPBpBx4HDm7kuZWuZRouYwAzaSIGpGh6e5vaLjZRgndFigRiQdBC29CI9BPnVGz2K406IO8t5AJUG4gjNvoE3NS3f0f8AGWlmv2p1J+k/C3Wfs4l+/ndk3Cu0TkXCttkK22cNIkfUGWRvJnXTTzop2R4y913ZgxyW3Jd4ljHOOpb5Vn17FcWGZBikAY5Wi68GBm1i3qB9vvq3hv0fcYAYJjUAbfLevQ2h6W9edV7RIl9bJ3fcD8Q7QXHA1ugj2nWFzExplXYeEHffppQ0414Kw8b5ZIEyDOUNEzB231rT/wCqvih3xlv/AM29/wDHUS/oq4lHixVtd9O9unYnosajWPPqCKa6VIr38/we4K67YDEG4bhAe1lEjMJVyYMagrl38/fTwHHHTwgX4JkqLrgPr9YEkb0Rs/ot4iUgY9QpM5e8xEZhpqMsSNqX+qLH/wDfk/vX/wAKftk9iV1sk72LGM4het2UfuMxuqYQEghc2h9k6krO3OgWOTGuYNpWCCF8EysqNOvLUUXu/omx51OPDEbeK9MeRJ0rxf0TYo6f6Rho0Ui6P8+3mJoXSpdiX10/JFwXG4rvbdt7Ek+BYzAIrlQQVgkka8xtV3iuMxHfXjZswiXFIZg59m4MojQCYk+QqoP0PXSxzY7bci2xGY8p7zprJjcVYX9B5O+NMf8AB/8A60e0j4D3033At27dc5nwqTpyucgP3vs6Vq+xAuMWW5bVEtrKwG9pi8aknq3yod/qOWY/XGPX6Ef/ACVJ/qJtf97f/wAlf/fT9rEH1s2uQFjheYiFTwMCpI3ICDUExy6cvSn3Gv3iHu5CyeyYURJIIOskEfbVPjn6NreHvG2L7MFCmSij2lB2ms5f4KgcqrMwGhMLv0GlDwRQvdZH3O0YW6n+jMV3r21e5ZuZvGpkC02XwliSdfeTXI2xNnmTOwGU7yRmEnQRAincF4Yj3kt5Qw+sddRB5g6AaaiK0PajhNu1hFFtFULcQ6D1Gp3O9OMFFUjN5XKVvkZadbbPcbSVGunLTTnPrXTuy5mwPJj9x++uXWLc3EZxmUJKjfxAjUj02J510vslem0f4p+KrVP6ozl92HhSrwNXsVmM8JrwNXsUqANCKjxPskddPjv8pNSVXvNM9AI+Op+Aj4mtRGc7S4ULhb7IcsW2lR7JzKRtyMZtR+0JmsP2E4Ot+9f8ZRxlyEczmf3nbkQa3van/wCn3zGrIBHOSyiPXYe6uN3L2ItlltMy5z4lR9SVJIzKpnSdAeZ60dylwdY/W7mGhcUw1MK0jxen7XLlInUVi+1+LzYm4UykZV13kd2vOfsisVx3jmIxJU3rlxzbUoM3LqOWp5nUmBNEeHXy9nMZkqAZJOoEb/dy0FOUtqJUadnaMIpCrqD4V5RsoHX86VK7nbmdB+Pu391MXavLTyZPpXQc7ZCwC5Dl1BC76+w3xPrVkCSSJGg29+4nWo3fQ+TA/MH8afmgn0E/OgQ/vCNxPu/D8KRuyNifQj8RXouU1gDQBA90gzDeem/SQPrfbt0Af+sfmCfupxTzPyP21CbTLqp05iCfeNfl8Nd6JY7vzIgMfRT94r286lJIzTEA8ydh5HXemC0SQcw/lHL1k1S4bxBbrMNhYOTWNWjxN7h4R/N1FAIvYbDFBCtPM5pMk7kNuPfm0r172+hU82G3uI+0jT5Uw8dwiyLl5QdoBMiPQGDUmFxVu4ua0wZdgR5cvKKzWSMnpT3NXjnFamth1pxHhZT7wfmDUgc9J9D+NNZQdx7+fxpjWh1I+f8AimrMzn/6QuGYq5fJs2WZWVQWlRqAQQNZnzrnV/DtkQrHjYrpyjLoD7967Pdw7Xr11GNxkNlRkZnS3FzMWysiSToi+1uG6ac+7RWVSxZKKdGhVXrAj01G9ZTW5tGWx5wBUsZVMZmcLIB1M+fIfcaXbLiYNoKsEFhJ9JOnvG9eYLANlzXYNwzJ3jfQHoI/50O7TJFtf4j9j0NbGSyfJUXLN1QiZjlGgLRMBoB0rd9g7yG3cFu73wBXxhWSfaGitryrnuDabdvnqPurcfo+stba8rKV1JAII0Fw66+tYP6l6m80l+v+G2Br2vBSqDcVKkDSoAOYi+EUsZIHQEn3AamhuOxqoniPtzryA3YnoOXp6GhfFeFXFAN2+11dQFdE0JEgjTfSgFjij98bCkIpLL4XIeQmfNlGmWPD+YrQRJ+kztglizato0i9mJZdfChAiR1bf+GuQYvHWWZpfcQBlaAeR860Pbns0tlEcs8ux0YqcpInTQTsflWLu4bLvz2YHQ/HY/D0qou0JrcIcNttdu92N4JHx59NK1VzD27KC2DtqzE7z5dPzrQbsvgWQtdiDlhAR7WYxp5mIHrOw1vtbJVwTJkifOY+FTKi02deDTsSRykHntvuOc9KmArG/o8421y02HumLuF8B802B93s+kda1ubzrrW5yPZjrp0OhMyNPfH59KjwWLDswgiDBnrCn7/lVfFYcMkMWhhOhK8wd1g7jr1FU+H3LdlrmoEZWM6kL3YLHQbTJgUmC3Dp02pwaq68YwjgC1fDOfq6gn0BA1pxNKMlJWhzi4OpImz0pqIXRXuerIsbdbIC24GpH/t8z05+u4DsrgIuX3ZfH3jAkA5QSzSEJA0BH2e4vi8REc48R842HvaPhQz/AKcOoy5EUAa5mOkb9OdRJ0NNdwL2v7NXzeR8MUCXrirczgfRs7Bcw/aUk6jeT0Oh1uKYfAJbs3HaSpaYksZAJIXaSdgI08qo9puLN+r2HKjM1+ych0Bm5I1IJjQeY1nocxjuC4m+5a69o6tANxvCCZyiLekaajeKwWPHilqSps6lPLmiottpGybt3hP94fUo0D4KfzzqpZ7cYc3L6te8MJ3ZyOPaQhtlkDMJ1686yCdl7oUA3bOm3iun4+Aa8/toY2DKX7i6PCBpUNEKXmc2oIEmatZLJeFxVs6hh+2OEMRcMxtkadOulYq9flQOSgx7wfxoZhsWYEZT/M07eYqU4kx7PLkVP1fWrtPk45Sfbg9xJImPP/NQXtDcJRAf2j/moxcxI10I35fxUG7RXAVSOp/zUpCi9x2DLGwpUlSI1HLetz2Gxd04i6t2690wwBdiYGZToCdOegrA4G+FsCTGsfbWt7I8RT9amRDgxrv4eXXUVzvg6aazPxSOmW21qUmhwxcdf7rfhFI48gTB95Ufa1ZWdFBA0xroFCzxlZjMgn98fYB99Vb3aG2DBcadLdw/MGiwo03aJS3djkCxPmQABPlqfgKwGAt2zxRyGPeZnlY0Ci2Roeu3xroPG29n3/dXOeGYlDxC7lQm4pvljPtCQAoB26fnToh/L9EvsP8A0ir/AGIwSdVE6GfGDq2/LYafAUL/AEc4W22FuM6IzLdIBKqSIRDoSJG9FO219Xwyo8I7QxTMCwEP03ErvQ3sA2XAXT/4r/K3brLsWXLeED92W9oopk9Sok66Sdp8zWf7sgsDoSx3826Ue7R2zYZFB9m3b+ORZoXirneZCSQVI1EagGYPWtHC90ZRlRYZf1fF2sT9Uju742lCPa88u/uHSt8boiQRtyI+VYTjFsXbQUHVyF89T/zoPgu2+LtILRKfRDJqqz4dBrz0jzIrWE65InDVwb2ziVKXSXABuXB7Q+q2Qf4aisYVDcuSoMFYIy6qbY0PUT/WhVy8FADqrtcC3HJSyZa4zOw8SnYtAHILHWvZw5kiwmfee7tDxZeZXXeT6UPPG6OiPQ5HHUmFezvAraXbjrnJ7wqis0hBkSQvXUtqSTEDTWtRiMG6AFgIPQ1keGoqLeUsLYuXCySxGyohyljqQ6NImYI6zVzgnftLXLkoCwAW5ccNlYrMMAANJG/LarjHTSitjjySbb1Ow0W/P416LvxplQYu8qrLyFGrEbhR7RHu099amVlbH8XWwvfPbN1R4iAYAUEZWYwfDPi25+RoKOIYbG4hMTawiZw4VtUYMe6ukNmKwCpVdeoXnWlfi+GJm0LgIEtmGmVee5I39K542PvsA2FXKrIioSUQBQijRC4J1Bia5pv5Kd7eDqxVKLglv5J+3nHbrRhwttTla4wLFzopyScoCmfEIkk5dgRJezxYHVIOYkexrJaecSdI+NZdOCMFuPc8RKsxPeWmYkKSWIzkmImB7up1PZ66j3CIBFt7TARtLlR6EZojl5VMqnuaxlLDtRe/V75Biy3JT4QPZMjdh1mszfvZDeF0BHuWMVcAJGYqbCBNATGbM5EkHwH39I7sl7sSS0QsHwkLlJboJE/ZWG/SJw4WHsP4iblvFWSeZDYfQn+ZmY/xGoiqY55XNUzHYcEbqdxGh6damN0R7v8AKaJJAAGnKvGgj3fca20HAsjWwPZt/f8A5qE8f9lPU/a1aNrS66Dn99VMVwcYh0t5wmjtMTJE6ASPX0B3pS+KtgrnJJAHD4cvZgGIaul2eA2kylQqkLIa2qq5gHdvPnXPcLh2th7bDVTBrqGHxCZUncoNfUf1rlkeiyOzgpEs11vVz61XxHBcxlRoBoGJ584o7bYBRSs3CTqvv9DUiBNnha5RIVTz8In57USw+EyiB9lMxN+2rDM6qf3iB9tNbtLhF0OItD+dfuNAGi7R4rIFYqzb+yJPLlWEw+OVL7uVux9IUAsHMO9fMSxLQ0EQNOldE/6RYT/vNj/zrf8A7qgbj2F7wH9YsRlYE97biZQgTm33Nbk0cy7TcSFxLY+lJGjZ7QTMQlzxZpnn7O29BeAcUNvC90EeCzsSoJ9pF51vP0lcVs3LVpbV1H1uMcjK2gtMupBIGrCgPZTjdq1hMjkTNxR4rcgsojwMwYgzHhBI6a1Ndi+xd7d/9YI3gKPgi0Aw1qQNQB+fxo729/60/kQP/SKA4a3qAdPDPxrcwqwiwOe2I2ZTJ56MdPKoMT2W77EIUIUP4XJaMsBmJ2PJSPzoPxHaErdt23yEhgQyt9WWXxydCNz/AFrRYS+4ukoYZEuMD0y2LpB6e1k35TUPhlLlF/s7wBkwqQcNLSSbimT4zIJHkCNPkaq8Mw6W7l9r1pL3ctBUF2BGRTmGhLAA7QZmeVaLgV5lw9pXVzmJGZcuVQXgSYPWaDcJsvcu3O9S2WYEsc+QDbQSASYbblzApxXkcm/4hzCYpbgDqgtI+oTlrBmCARJJMEcz1qRbSqIWANTHqSTHTUmoECq+XMBpERGp2+yraiOVdSVI4WR/rA5mPUGB/NtUNjE23t5zdtrnUFQzAMynaF67+/TlVy4wyMzBii+3lWYXnp6Vg+0vEcJdNixYR2KnQkhHyhDpm2IJiTygQNQRE51waY4KT3IO1/FThEe1hBaVrrnMttVzgZFEHL55oESI86HcB7SG3hrSksIIXQiAcwM6jbUfDapsRwJ0VnVbaFBmBnM8DU5Gg5W5yMm0a887xpmeySRr3knNqfZ3PnXNNqZ3YnLA9jTntC12y8FiuRlMtMAoRBAETsN+VXeBWbNxlzDMq5SwAneJBjXVTBHOY51icM5tC2Bot20pI9xU/NZ99ar9Hgysw38a7/8AEt/dpUx22QZsksnykbHjOEsWrDXUwqEKsnMsDdQJgyd65t2i4ut/ugli3aK3DJTNJ8J0MnbnXXO1dv8AsF/ytn5RXFL1qWSD9bUeWV/hzHvNMx/iy2ltzz6U7unjfl/lNXEQfZXhXT3fca1s4dJUZ3AJ9fvqnxO+yZH5o4YeoZz91Fmt6H3/AH0L4+v0Xv8A8z0mwqg5iTYe1+sGYKjbr4oB0Ouh+EUO4p2kYvat4W64CqJkDkFiCRPWg2Avh7RtMTIYMu8EcwY6e0PVvKrHD8IRetsYg5l/uhTr8azdM7daVJ8sLzjWGuIux0DsPsIqNuAX39prjepY/bXXbeGEaAa1znF43F94UGJuBQsg6D3eED41mtzWwUnYtz9Rj/Kfwqzb7D3P923wpobEll7y/dILAEd5d2J/jqq/DbhgtcY+pJ1/mJqtP5FY8cHQoWM6efnTDgUFuI+tO5/Zb+lXnv8A0fqfwplrDtcAC8y0nWBppPSsNzrtA6/aCkBfq2z8yx/zVX4XaU30ziR3i/mPcKJ8WwLWz4iD9Gdp5ZRzFDeG2i2JtAAn6YTA2AdBJ8vFWsbM20bjt4/9rufxfcKDYBS13LPKPgKI9vbv9ruf8Q0HwV7x6b7fbXQcqMdimm5d0kK7AkTp4m18v6Vtuxna79WW5bxAYretMlu5GkgMAD1E6abVicFdt985dsgJbxa7lwdY5b6RHWtPwjg4ddQr2rnNW8IYAxABlH1MDbn5UKLlwDmo/Y6pwLG21w9jxBQitmExBuLCAjmSdt6y/aXh72CMTmFyLiutvKSRmAGmviiJPpPKq9vjT2l/Vpud68GA3gHiVFHsZvFqsAwcnPQU7jLrcZBiVDOjpaKEndbPtFgBOu4HnvUO4upGsVCaTg+TUYXtXbuYRbjG3bMpKkNmXMGgktqQfKYmmYXtElweK5ayzAOcCfcwBFUMTce3bcfSd0ynOitlLpARQouBgY1JIBMA7VmLPArr3FjMACJJRmy5dyyxJiJIiqjkdGeXDTpeDT8Txlu66NZdiyHZm0kQZlAVZDy3199CU4KWvIFt27d27cI74MzFSbwg5WURCuV8O+8UR4fi7jm8b7IHdQiuCYkTL5J8M6PsPZ2Ems/gMCMOTfDsXtwygMCuZm0IlpOvSdKlyvc1hj7VuW+1/DsThCq38WptOjalTrqAVgCToZEfvEnSsexH6uxUCDdAETr4J56ztRTtFxwXLT9+xZ2YFSQ06AHmTAEkabTtrWcsYwvYKrI+kzA7Ros8/LSkKV3uXeJ2iMPhjBBVWU6beMxPw+dajsGAHbXXMI912390mg/Zi2b123bbIUtAs2pkKW3kmD4iOXOtzwPhK2cPcMAuLsqd4UshAJj1PvqdS1VZL4NV2mScHiB1tP8A4TXGbmEKKjnYljz08TLrpv6V2m5xO030dwqGcR3ZIMgzyPtAjyrK9qOyy3bJ7hQCj+G2iooYd5rqSoGhJ/51RndJoxgImOgB+2vJEe7X+6eZq9wvs9fu3rtk5LNy0iPDkGQxMQ1vN0+dZbtLcxGHvtZuqgZQCIIcENMH+hE1RioNhW7iBB1HPbXr7udC+NXwyQOUnX+I9KBXcZdbdj7tPsqArO5n30WV6QX4Okv6D+laDCYNybZy6LcMnTQMhA+JX5UA7OnLc932Ga7/ANqsGps6KBDKdI6+XrWUpUavEm4y8HuCMoh6qp+QrneOtxef+ZfmR91dE4cPok/hH2VzjjKEX7oztAuNpMQMx6VDmo8m0YOXA3EISywNAKRXeRz0+FU+7XmSZ/eNNOGTkBU+svBp6H5K+Hctb95+yiHBL2wzAFnMrzK5SfgD9lDLWln1P2irfBUm8D61S5CXAW4zwvvgT4iVUKAv7+ck7HYW/maocF4M1m7abNHeXEAzHU/TW1YRlGvpPPaK02FYCSSBJUakDZbnM6fWoRfsscXgswEG+pWCCYz2jqQonWTMnfSIrRoI/Tgj7bt/arv8bf4qBYEkvHp9taftHZVsTdLf7xv8ZFCUtqDIBHurY5E9jm5WVc/vfaRWx7CWTmOmht6g6gnMI00DEbxP3VmbNicMzDcuI+K1suymIVLOdtCSq89SSu/7skE+U+h0w8tszzXSily6Fdx9o4uSGzW71pVYRGa0ysxbqNT72rT9sOJ2RlLIGuEliQoHiKnKTlMmNImdz60JwHY83Ldu9IWWzGRJJK5jpIG6n303irJcuMGnS8g6aC2yEeW5rlll1SO309C0+NjVBlc5GX6RbQcMTmAZUDgZT4WUspGXnrI1NDsNxom4694ttballGUmTKlVTxCGIOhn8at4bs5ir+DuXc9n6RJWMwZbQk90YIBY6Q/L3kViL/DBctjMrBgEUaiMqKAJgak6knnp50V5QtT7M2HHOKq1yyGYZJ7u2417zMuUkAD6pMGRyJrE4/tDcN02lXJDxm0JOW4QNCJUietSpxYLcW0RktWLiMs5icuYuc37WmX4UHW+iNbdpgMZ0nZ5676GlbTGuLJrWdiQ3tB8vWdGYTPmvKgQzG3MQA8EqI3A+dG8ZiVbOFnNcyOND7OVifTQ/bQ/Dr/Zm/4g/wAtXe5FfGyx2Lu5MWgM+MNbM+amNwfrBeVdI4HjDN+zJCC3mCkfWF1BIO+qkVz/AAtsIFuDdGzA+YNH8TxbJduMsjvrLwZ/aay2kbRB981zSjWdPyhcxN/icE6X7bfSFUVd4hsrNoWbWYIOlX14kR/2e5J9ocz6VzX9H/E7z4i4tx7jDu5AZmInMm0nzopx/irZ2EO6rcW0tpGZS7G33jMxTxGJAC7bmurZKwx4nklpQUtcTZeLuwTV8Kmmb9i/B1jmCRWX/Sqne30u5cp7oKRMzDvB2HWn8Dxc8QtN41z2LqFHZmNtkuklZbWIAMHbNS7Z4gXLjJ/u1Qbc2JPvER86e1WEouMnHwczW1PPXSrLFjAOyiBoBpJPLffc61Ghhhpyq21uoJstcHaXA6KQPiT99fQXGLs4Mv8A+Gp98A1898K0urXbOGYj9Z4Yqz4rcK/oNFPplg/yms5mi4QX4Z/sl9PvNYHtIhGLu/xT8QD99b3g/wDsV94+ZrF9q1jFP55T/wCkD7qyyfUvF9gJlNea1MUr0oa5jrAaXZUCrfCcUttwzaDXlO8dKoToPzzpA6V2nLVm/wCBX0viV8Sh3BldiFs8mHRz8aD4XiXe4/ApljJdUco9pNgBp7O1WOy+BV7ChpjNcaASPayIZIj9j507sQF78ErLG7YUNA0m4WOpEico2jarb3RrGEfTk+6obxgzfufxt/iP30HfYnyO09OpopxIgXnMal2G/VjQ/FN4H/gbz+qfdXQecYKxjMuH7sqfbnN9X09aP4t0TB4UhYZmIuSYUqQYOnP7IkjXUDauI1wLkAUiMuYnWN593yosY/WcOb4D2ibYhyTCA21MAHyIjXeIOlTFpJ2VJNyVHR73EbdrCrZF5e9V8pVSSQAHWdBsdDOkhhWcvKoZyDJZy4OoIIZ4yncCD8fSaucaxtm663MPJ0+kLbl12JeSWGU9dIoV3pJk8/P+lYqCuzaUuw23gbcQQYjqx++rN4gGFJI5EiDHmJMfGoc9OL1qZlK/hpkyZPXahGJ4doAZAXodwTJrQMfOoys8/kKQWBrcKVM/Vy6DaARqfQ/Z0qC5ZNuyhOmeGaeocx8o+FFr+BXf7h9lUcZazrlJ08hr9lJptlJ7EljEp3WXMC0Exz0qNbhuJabTL3bJPOVB3+FD/wBQcMWU7zIjkeVPwcogDKwIJjSNG6T+damStp+Bfg13YK3FwHrbPXqv4VoOJcLuHEJetC3IBzZy/iYrlBhREhdJ8/KubXOIAoEXSD9k1WLnrTlNcHX0+BtOequxvcQHTiGGe6yS63hCKQBCTudWJO5PQVV7QXENy6QwJbKNCCIVbce+SaxFx5ZACJnmdPjyqdmKyT1Hyo1bHPPaT3H4a1K/nrTryU2ziAq68yQPiajvXmbYQPjQZCwxi4vrW8/R32g7vEXbTGVbl+624+JBHmxH1q53aMMNeYotwjGJb4gneGLdwhHPQOMub+Uw3upNGi+p3rhp8JHRj7wdQayXbK3/AGidpQfKj3C8cbY7vEQrococ+zcE/tbBvXf10oX23snvLZCsdCDCk+esbbVhJXGi4OpWZnL+daSjrTHvxuGH8j/hUH+k0HNv7rfhWGhnTrR7c7D48f8A2l7+6D9hNCeIYG7YOS9be28TldSpgk6weWnyro6/pVxgzA2V0Aynu31OXUtLDntAGlYbtDiL+NvtfvFldgBlW2coCqBAkEjrvuTXW6OZNmg4FaujDWsjoodXnNmJnvrokAD3VPwLgbWcfhvpQVLyVgiSsxoTrGvKrfAsOUw1gGNLehYAGTdutzGm45Vn+2PaG5hsRZuWiM6qzKYBUQQDK8zqfzFaae5TyyrSuDzi14B2ZmVQGJ1PQms9jO0GcG3aUtnBGYiNCIMAa0G4lxZ3ADsrlxM5RIOYgiY025RVnCYebgC8lEwNpLGeXIim5+DBQ33KmCwBR9AZAiddNI91FrbhQBlDEdRO4A57bDbpRzDQi5FEdWO5PUnr9lMvqFHWdvP18qVgCjxAgZVUD0poxjdPlV7N5V5m8qpCKoxTdPlTv1p+nyqxmpTTAri837Pypxunmvyqaa9DUWBX739ymMAfqwfz5VZJprNQBUZSOXyrzwmMyjTqKuBqjuWQelAEC4ZN1hT6Af8AqApoTUKQSSYHv+R+NeXbZXr8PvqNMWVIjrsef560gKnaHDKjgRlYAcx6SRrVFrkCNp/EfjVriVs3WzEAGI+FU7uCaN9BRGKfLoGT3LGa2eoJI+JofYxTJIB0nUcp+2rPeuoIB3qhdtsNxSBFiwxO5mil3h5a8rR4fDPu3oNh21opisWVuAT4SoNS77Frg6thO3tjugL1ovcjKTpDACJb3biDtV3g/GUe091jlS0YAEnKsA5Z3MTHwrkYvg7NJPWPurYcAdnwWIA+q6MfTWfs+VTFNciYaPb45vDaOXT65kg+ggVo+G8St4hM6M2mhGZgVPnB+dc+sCwLVw3CwuiO7AGh6g/kfGrPZjiTpcbJzXaNNxrvrWhLA7uep+dWsDwe9eBZfDbXe47ZUEb68/QA1Vuiq/cMTvFSUF+K9tzh1Sylpbpsoqd4WbK8gNmCwDBkHU0B4xxJ8U1m4+UM1pjAEKB3hG2pnwzJNOxeBe40xpp05IF+6pbWAYhVyaKIB6akmD6mk5FES8Js/RXBDh1OZTP+1RoYGNhBU++r+HbKSVCqDyXy66zNPs8HRTMQfXWrLlVG0k7D7zHKktyWOXEQNvTU6+fp+fSs7zqaaSTqaUVokI8ApRSpGmI8NKKUUqAFSpRXmWgBc68elSamB4gp0U1a9NID01G9kHcU+KVAFN8GOYn7fwNQtgf2T91EoppSkAFuYeN5HnE/ZUT8NJ1BHxo9nQe2s+Y/CvCuG3g/D8KBmVv4bLuB6ipb+F7xlPQDrsD5UdxWEw7AgM6z+6DUVrDW1iLhkc+7/wD2pMpAu7hgEIG8z66cuvWtd+i3HKv6wjkHPk0PP2wRBqK5jEdChuZZG4VwfjJoTZwXdjKrowmfaZfiGWKiN9xySNrxLsiGabVzKp5MD4dZ0I39/wA6LcD4LbwqkzmZtzy9AK5jxPAGc9m7cQnVlB0B/dynb3VUN3GLtibn996tEUaQKKewpUqAH4cSyg7E0QU+EUqVADVEsJ/O9DS5Jk6k0qVUIaDXpr2lQA00qVKgDyvDXlKgD2vDSpUwGTTXNKlQB6NqdSpUgEDSmlSoARqK65FeUqAKbuTTKVKmB7SpUqQxGlSpUAIV6tKl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s://encrypted-tbn3.gstatic.com/images?q=tbn:ANd9GcSTavjW1otjNmUJkor5HKN2trxVukOgWBZulVOLgop5kw5VbJ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77409"/>
            <a:ext cx="4267200" cy="3780591"/>
          </a:xfrm>
          <a:prstGeom prst="rect">
            <a:avLst/>
          </a:prstGeom>
          <a:noFill/>
        </p:spPr>
      </p:pic>
      <p:pic>
        <p:nvPicPr>
          <p:cNvPr id="16398" name="Picture 14" descr="http://www.libnet.pref.okayama.jp/service/kyodo/makaneweb/image/meji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">
        <p:split orient="vert"/>
      </p:transition>
    </mc:Choice>
    <mc:Fallback>
      <p:transition spd="slow" advTm="1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sz="1800" dirty="0" smtClean="0"/>
              <a:t>Yume Town shopping.</a:t>
            </a:r>
          </a:p>
          <a:p>
            <a:r>
              <a:rPr lang="en-US" sz="1800" dirty="0" smtClean="0"/>
              <a:t>Nightlife (50’s dance club)</a:t>
            </a:r>
          </a:p>
          <a:p>
            <a:r>
              <a:rPr lang="en-US" sz="1800" dirty="0" smtClean="0"/>
              <a:t>Hundreds of </a:t>
            </a:r>
            <a:r>
              <a:rPr lang="en-US" sz="1800" dirty="0" err="1" smtClean="0"/>
              <a:t>onsens</a:t>
            </a:r>
            <a:endParaRPr lang="en-US" sz="1800" dirty="0" smtClean="0"/>
          </a:p>
          <a:p>
            <a:r>
              <a:rPr lang="en-US" sz="1800" dirty="0" err="1" smtClean="0"/>
              <a:t>Takasakiyama</a:t>
            </a:r>
            <a:r>
              <a:rPr lang="en-US" sz="1800" dirty="0" smtClean="0"/>
              <a:t> (aka monkey mountain)</a:t>
            </a:r>
          </a:p>
          <a:p>
            <a:r>
              <a:rPr lang="en-US" sz="1800" dirty="0" err="1" smtClean="0"/>
              <a:t>Beppu</a:t>
            </a:r>
            <a:r>
              <a:rPr lang="en-US" sz="1800" dirty="0" smtClean="0"/>
              <a:t> Hells (</a:t>
            </a:r>
            <a:r>
              <a:rPr lang="en-US" sz="1800" dirty="0" err="1" smtClean="0"/>
              <a:t>Jigoku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/>
              <a:t>Beppu</a:t>
            </a:r>
            <a:r>
              <a:rPr lang="en-US" sz="1800" dirty="0" smtClean="0"/>
              <a:t> Aquarium </a:t>
            </a:r>
          </a:p>
          <a:p>
            <a:r>
              <a:rPr lang="en-US" sz="1800" dirty="0" smtClean="0"/>
              <a:t>Spa Beach</a:t>
            </a:r>
          </a:p>
          <a:p>
            <a:r>
              <a:rPr lang="en-US" sz="1800" dirty="0" smtClean="0"/>
              <a:t>Festivals (Mt </a:t>
            </a:r>
            <a:r>
              <a:rPr lang="en-US" sz="1800" dirty="0" err="1" smtClean="0"/>
              <a:t>Ogi</a:t>
            </a:r>
            <a:r>
              <a:rPr lang="en-US" sz="1800" dirty="0" smtClean="0"/>
              <a:t> Fire Festival (April) ; </a:t>
            </a:r>
            <a:r>
              <a:rPr lang="en-US" sz="1800" dirty="0" err="1" smtClean="0"/>
              <a:t>Hatto</a:t>
            </a:r>
            <a:r>
              <a:rPr lang="en-US" sz="1800" dirty="0" smtClean="0"/>
              <a:t> </a:t>
            </a:r>
            <a:r>
              <a:rPr lang="en-US" sz="1800" dirty="0" err="1" smtClean="0"/>
              <a:t>Onsen</a:t>
            </a:r>
            <a:r>
              <a:rPr lang="en-US" sz="1800" dirty="0" smtClean="0"/>
              <a:t> Festival (April); Summer festival (July); Christmas  FANTASIA Festival (Christmas time))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Beppu</a:t>
            </a:r>
            <a:endParaRPr lang="en-US" dirty="0"/>
          </a:p>
        </p:txBody>
      </p:sp>
      <p:pic>
        <p:nvPicPr>
          <p:cNvPr id="27652" name="Picture 4" descr="http://t3.gstatic.com/images?q=tbn:ANd9GcRSHPQ1H28jr0e0jzvlAUB1SY0stnWMuypDRVU92R6zUgUkTP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52002"/>
            <a:ext cx="4191000" cy="1905998"/>
          </a:xfrm>
          <a:prstGeom prst="rect">
            <a:avLst/>
          </a:prstGeom>
          <a:noFill/>
        </p:spPr>
      </p:pic>
      <p:pic>
        <p:nvPicPr>
          <p:cNvPr id="27656" name="Picture 8" descr="http://t2.gstatic.com/images?q=tbn:ANd9GcRZuhKj5j1m65nT7sI5alnSitFXir4D76ucONDXHjXyudZH5dEG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5501"/>
            <a:ext cx="2971800" cy="1982499"/>
          </a:xfrm>
          <a:prstGeom prst="rect">
            <a:avLst/>
          </a:prstGeom>
          <a:noFill/>
        </p:spPr>
      </p:pic>
      <p:pic>
        <p:nvPicPr>
          <p:cNvPr id="27658" name="Picture 10" descr="https://encrypted-tbn1.gstatic.com/images?q=tbn:ANd9GcQ_Va-h7LIc6De2VVaOz1WuQQjvyR-shEBklREp8p3R1-HIEU7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486400"/>
            <a:ext cx="1930398" cy="1371600"/>
          </a:xfrm>
          <a:prstGeom prst="rect">
            <a:avLst/>
          </a:prstGeom>
          <a:noFill/>
        </p:spPr>
      </p:pic>
      <p:pic>
        <p:nvPicPr>
          <p:cNvPr id="27660" name="Picture 12" descr="http://t3.gstatic.com/images?q=tbn:ANd9GcTxDqOkJJwELOp8_nqhyZRjepPKGR9V7KLvTB_iL7h4AUWGsYx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676400"/>
            <a:ext cx="3505200" cy="2628900"/>
          </a:xfrm>
          <a:prstGeom prst="rect">
            <a:avLst/>
          </a:prstGeom>
          <a:noFill/>
        </p:spPr>
      </p:pic>
      <p:pic>
        <p:nvPicPr>
          <p:cNvPr id="27662" name="Picture 14" descr="http://www.japan-guide.com/g2/4700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0"/>
            <a:ext cx="4257675" cy="1828800"/>
          </a:xfrm>
          <a:prstGeom prst="rect">
            <a:avLst/>
          </a:prstGeom>
          <a:noFill/>
        </p:spPr>
      </p:pic>
      <p:pic>
        <p:nvPicPr>
          <p:cNvPr id="17410" name="Picture 2" descr="https://encrypted-tbn1.gstatic.com/images?q=tbn:ANd9GcSUGViJJIlC1dGIZJ1DoxMgINb2UsPdWXzgL38OXbxC94B5WkGN6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0"/>
            <a:ext cx="2438400" cy="186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Harmony land</a:t>
            </a:r>
          </a:p>
          <a:p>
            <a:r>
              <a:rPr lang="en-US" dirty="0" smtClean="0"/>
              <a:t>Beautiful Coastline</a:t>
            </a:r>
          </a:p>
          <a:p>
            <a:r>
              <a:rPr lang="en-US" dirty="0" smtClean="0"/>
              <a:t>Special fish you can</a:t>
            </a:r>
          </a:p>
          <a:p>
            <a:pPr>
              <a:buNone/>
            </a:pPr>
            <a:r>
              <a:rPr lang="en-US" dirty="0" smtClean="0"/>
              <a:t>only find and eat in </a:t>
            </a:r>
            <a:r>
              <a:rPr lang="en-US" dirty="0" err="1" smtClean="0"/>
              <a:t>Hiji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Hiji</a:t>
            </a:r>
            <a:endParaRPr lang="en-US" dirty="0"/>
          </a:p>
        </p:txBody>
      </p:sp>
      <p:pic>
        <p:nvPicPr>
          <p:cNvPr id="16386" name="Picture 2" descr="http://t3.gstatic.com/images?q=tbn:ANd9GcQ3V5Tl7EEfET8_L_dYKJg0nAH1r5yy3xF31Ph3ypie3w3ml1dF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261" y="3676649"/>
            <a:ext cx="4170739" cy="3181351"/>
          </a:xfrm>
          <a:prstGeom prst="rect">
            <a:avLst/>
          </a:prstGeom>
          <a:noFill/>
        </p:spPr>
      </p:pic>
      <p:pic>
        <p:nvPicPr>
          <p:cNvPr id="29700" name="Picture 4" descr="http://t0.gstatic.com/images?q=tbn:ANd9GcQUy1bJ02zyX2lZl8o4SDj4QMwp5osPiN6DiRkhHXOaxsKbK4fv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</p:spPr>
      </p:pic>
      <p:pic>
        <p:nvPicPr>
          <p:cNvPr id="29698" name="Picture 2" descr="http://www.theinaka.com/wp-content/uploads/2012/06/harmon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"/>
            <a:ext cx="4819650" cy="300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Kitsuki</a:t>
            </a:r>
            <a:r>
              <a:rPr lang="en-US" sz="1800" dirty="0" smtClean="0"/>
              <a:t> Castle</a:t>
            </a:r>
          </a:p>
          <a:p>
            <a:r>
              <a:rPr lang="en-US" sz="1800" dirty="0" smtClean="0"/>
              <a:t>Samurai House</a:t>
            </a:r>
          </a:p>
          <a:p>
            <a:r>
              <a:rPr lang="en-US" sz="1800" dirty="0" smtClean="0"/>
              <a:t>Historical museum</a:t>
            </a:r>
          </a:p>
          <a:p>
            <a:r>
              <a:rPr lang="en-US" sz="1800" dirty="0" smtClean="0"/>
              <a:t>Kimono rental for the 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Kitsuki</a:t>
            </a:r>
            <a:endParaRPr lang="en-US" dirty="0"/>
          </a:p>
        </p:txBody>
      </p:sp>
      <p:pic>
        <p:nvPicPr>
          <p:cNvPr id="30726" name="Picture 6" descr="https://encrypted-tbn2.gstatic.com/images?q=tbn:ANd9GcTyZ7dwHjyWHkXIDmuSqlBGmG4Etx4dp6Hq0mhjEWGQpjkUJe6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0"/>
            <a:ext cx="4581525" cy="3257797"/>
          </a:xfrm>
          <a:prstGeom prst="rect">
            <a:avLst/>
          </a:prstGeom>
          <a:noFill/>
        </p:spPr>
      </p:pic>
      <p:pic>
        <p:nvPicPr>
          <p:cNvPr id="30728" name="Picture 8" descr="https://encrypted-tbn2.gstatic.com/images?q=tbn:ANd9GcRDRLIdAiINH0GCw1uMuERLzwX34z8Rrr-yFi-3YeYqjLgsyzQT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2" y="3962400"/>
            <a:ext cx="3860798" cy="2895600"/>
          </a:xfrm>
          <a:prstGeom prst="rect">
            <a:avLst/>
          </a:prstGeom>
          <a:noFill/>
        </p:spPr>
      </p:pic>
      <p:pic>
        <p:nvPicPr>
          <p:cNvPr id="30724" name="Picture 4" descr="http://fukuoka-now.com/wp-content/uploads/2013/03/fn172-Kitsuki-1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57524"/>
            <a:ext cx="5400675" cy="3800476"/>
          </a:xfrm>
          <a:prstGeom prst="rect">
            <a:avLst/>
          </a:prstGeom>
          <a:noFill/>
        </p:spPr>
      </p:pic>
      <p:pic>
        <p:nvPicPr>
          <p:cNvPr id="15362" name="Picture 2" descr="https://encrypted-tbn0.gstatic.com/images?q=tbn:ANd9GcRUsxyJrJBC4mK7Qr0CrI8-NhzfroFFBXtg-0IZJAgZqSPHVyt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0"/>
            <a:ext cx="2514600" cy="191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Futago-ji</a:t>
            </a:r>
            <a:endParaRPr lang="en-US" dirty="0" smtClean="0"/>
          </a:p>
          <a:p>
            <a:r>
              <a:rPr lang="en-US" dirty="0" err="1" smtClean="0"/>
              <a:t>Gyonyu</a:t>
            </a:r>
            <a:r>
              <a:rPr lang="en-US" dirty="0" smtClean="0"/>
              <a:t> Dam</a:t>
            </a:r>
          </a:p>
          <a:p>
            <a:r>
              <a:rPr lang="en-US" dirty="0" smtClean="0"/>
              <a:t>Lake Taro</a:t>
            </a:r>
          </a:p>
          <a:p>
            <a:r>
              <a:rPr lang="en-US" dirty="0" err="1" smtClean="0"/>
              <a:t>Furuichi</a:t>
            </a:r>
            <a:r>
              <a:rPr lang="en-US" dirty="0" smtClean="0"/>
              <a:t> bathing beach</a:t>
            </a:r>
          </a:p>
          <a:p>
            <a:r>
              <a:rPr lang="en-US" dirty="0" smtClean="0"/>
              <a:t>Oita Airport</a:t>
            </a:r>
          </a:p>
          <a:p>
            <a:r>
              <a:rPr lang="en-US" dirty="0" err="1" smtClean="0"/>
              <a:t>Himeshima</a:t>
            </a:r>
            <a:r>
              <a:rPr lang="en-US" dirty="0" smtClean="0"/>
              <a:t> island (</a:t>
            </a:r>
            <a:r>
              <a:rPr lang="en-US" dirty="0" err="1" smtClean="0"/>
              <a:t>Kitsune</a:t>
            </a:r>
            <a:r>
              <a:rPr lang="en-US" dirty="0" smtClean="0"/>
              <a:t> </a:t>
            </a:r>
            <a:r>
              <a:rPr lang="en-US" dirty="0" err="1" smtClean="0"/>
              <a:t>odori</a:t>
            </a:r>
            <a:r>
              <a:rPr lang="en-US" dirty="0" smtClean="0"/>
              <a:t> festival </a:t>
            </a:r>
          </a:p>
          <a:p>
            <a:pPr>
              <a:buNone/>
            </a:pPr>
            <a:r>
              <a:rPr lang="en-US" dirty="0" smtClean="0"/>
              <a:t>( August 14th)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Kunisaki</a:t>
            </a:r>
            <a:endParaRPr lang="en-US" dirty="0"/>
          </a:p>
        </p:txBody>
      </p:sp>
      <p:pic>
        <p:nvPicPr>
          <p:cNvPr id="31746" name="Picture 2" descr="http://www.japan-guide.com/g8/472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4800600" cy="2895600"/>
          </a:xfrm>
          <a:prstGeom prst="rect">
            <a:avLst/>
          </a:prstGeom>
          <a:noFill/>
        </p:spPr>
      </p:pic>
      <p:pic>
        <p:nvPicPr>
          <p:cNvPr id="31748" name="Picture 4" descr="https://encrypted-tbn1.gstatic.com/images?q=tbn:ANd9GcSYLE_e1pOgRAE8nAiPUnJs0ShIGEkWnA9IKunRzA3JUViGmOKW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51418"/>
            <a:ext cx="2314575" cy="3406581"/>
          </a:xfrm>
          <a:prstGeom prst="rect">
            <a:avLst/>
          </a:prstGeom>
          <a:noFill/>
        </p:spPr>
      </p:pic>
      <p:pic>
        <p:nvPicPr>
          <p:cNvPr id="14338" name="Picture 2" descr="https://encrypted-tbn2.gstatic.com/images?q=tbn:ANd9GcTOqYeX0nX_6dou9vy4CTpC67AYNRiX1cLex3z-C96kTInR0L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971466"/>
            <a:ext cx="3352800" cy="1886534"/>
          </a:xfrm>
          <a:prstGeom prst="rect">
            <a:avLst/>
          </a:prstGeom>
          <a:noFill/>
        </p:spPr>
      </p:pic>
      <p:pic>
        <p:nvPicPr>
          <p:cNvPr id="14340" name="Picture 4" descr="http://t0.gstatic.com/images?q=tbn:ANd9GcRFU_4IE2CiUXkUvl73D262Vt9JaAQsQnVnjoJpKJjXsLd2BF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939917"/>
            <a:ext cx="2514600" cy="1918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Showa no </a:t>
            </a:r>
            <a:r>
              <a:rPr lang="en-US" dirty="0" err="1" smtClean="0"/>
              <a:t>machi</a:t>
            </a:r>
            <a:endParaRPr lang="en-US" dirty="0" smtClean="0"/>
          </a:p>
          <a:p>
            <a:r>
              <a:rPr lang="en-US" dirty="0" err="1" smtClean="0"/>
              <a:t>Fukiji</a:t>
            </a:r>
            <a:r>
              <a:rPr lang="en-US" dirty="0" smtClean="0"/>
              <a:t> (built in 718)</a:t>
            </a:r>
          </a:p>
          <a:p>
            <a:r>
              <a:rPr lang="en-US" dirty="0" err="1" smtClean="0"/>
              <a:t>Tennenji</a:t>
            </a:r>
            <a:endParaRPr lang="en-US" dirty="0" smtClean="0"/>
          </a:p>
          <a:p>
            <a:r>
              <a:rPr lang="en-US" dirty="0" smtClean="0"/>
              <a:t>Kumano </a:t>
            </a:r>
            <a:r>
              <a:rPr lang="en-US" dirty="0" err="1" smtClean="0"/>
              <a:t>magaibutsu</a:t>
            </a:r>
            <a:endParaRPr lang="en-US" dirty="0" smtClean="0"/>
          </a:p>
          <a:p>
            <a:r>
              <a:rPr lang="en-US" dirty="0" err="1" smtClean="0"/>
              <a:t>Tashibu</a:t>
            </a:r>
            <a:r>
              <a:rPr lang="en-US" dirty="0" smtClean="0"/>
              <a:t> rice fields </a:t>
            </a:r>
          </a:p>
          <a:p>
            <a:r>
              <a:rPr lang="en-US" dirty="0" err="1" smtClean="0"/>
              <a:t>Obon</a:t>
            </a:r>
            <a:r>
              <a:rPr lang="en-US" dirty="0" smtClean="0"/>
              <a:t> festival (August 18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Naked man festival (November 22-24th)</a:t>
            </a:r>
          </a:p>
          <a:p>
            <a:r>
              <a:rPr lang="en-US" dirty="0" smtClean="0"/>
              <a:t>Horan </a:t>
            </a:r>
            <a:r>
              <a:rPr lang="en-US" dirty="0" err="1" smtClean="0"/>
              <a:t>Enya</a:t>
            </a:r>
            <a:r>
              <a:rPr lang="en-US" dirty="0" smtClean="0"/>
              <a:t> festival (January)</a:t>
            </a:r>
          </a:p>
          <a:p>
            <a:r>
              <a:rPr lang="en-US" dirty="0" err="1" smtClean="0"/>
              <a:t>Shujo</a:t>
            </a:r>
            <a:r>
              <a:rPr lang="en-US" dirty="0" smtClean="0"/>
              <a:t> </a:t>
            </a:r>
            <a:r>
              <a:rPr lang="en-US" dirty="0" err="1" smtClean="0"/>
              <a:t>onie</a:t>
            </a:r>
            <a:r>
              <a:rPr lang="en-US" dirty="0" smtClean="0"/>
              <a:t> festival</a:t>
            </a:r>
          </a:p>
          <a:p>
            <a:pPr>
              <a:buNone/>
            </a:pPr>
            <a:r>
              <a:rPr lang="en-US" dirty="0" smtClean="0"/>
              <a:t> (February)</a:t>
            </a:r>
          </a:p>
          <a:p>
            <a:r>
              <a:rPr lang="en-US" dirty="0" smtClean="0"/>
              <a:t>Soba!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Bungotakada</a:t>
            </a:r>
            <a:endParaRPr lang="en-US" dirty="0"/>
          </a:p>
        </p:txBody>
      </p:sp>
      <p:pic>
        <p:nvPicPr>
          <p:cNvPr id="32770" name="Picture 2" descr="http://www.visit-oita.jp/spot/spot0402.data/0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3257551"/>
          </a:xfrm>
          <a:prstGeom prst="rect">
            <a:avLst/>
          </a:prstGeom>
          <a:noFill/>
        </p:spPr>
      </p:pic>
      <p:pic>
        <p:nvPicPr>
          <p:cNvPr id="32772" name="Picture 4" descr="http://www.edo265.net/japan/photo/130216oit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13199"/>
            <a:ext cx="3048000" cy="2844801"/>
          </a:xfrm>
          <a:prstGeom prst="rect">
            <a:avLst/>
          </a:prstGeom>
          <a:noFill/>
        </p:spPr>
      </p:pic>
      <p:sp>
        <p:nvSpPr>
          <p:cNvPr id="32774" name="AutoShape 6" descr="http://www3.coara.or.jp/%7Email_s/tr/PHOTO_KPNSL/images/le00kawa.jpg"/>
          <p:cNvSpPr>
            <a:spLocks noChangeAspect="1" noChangeArrowheads="1"/>
          </p:cNvSpPr>
          <p:nvPr/>
        </p:nvSpPr>
        <p:spPr bwMode="auto">
          <a:xfrm>
            <a:off x="155575" y="-1303338"/>
            <a:ext cx="4048125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http://www.visit-oita.jp/spot/spot0448.data/01_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2" name="Picture 14" descr="http://upload.wikimedia.org/wikipedia/commons/thumb/8/8c/Fukiji.jpg/220px-Fuki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53891"/>
            <a:ext cx="2286000" cy="1704109"/>
          </a:xfrm>
          <a:prstGeom prst="rect">
            <a:avLst/>
          </a:prstGeom>
          <a:noFill/>
        </p:spPr>
      </p:pic>
      <p:pic>
        <p:nvPicPr>
          <p:cNvPr id="13314" name="Picture 2" descr="http://upload.wikimedia.org/wikipedia/commons/2/28/Map_Bungotakada_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521154"/>
            <a:ext cx="1752600" cy="133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Usa</a:t>
            </a:r>
            <a:r>
              <a:rPr lang="en-US" dirty="0" smtClean="0"/>
              <a:t> Shrine</a:t>
            </a:r>
          </a:p>
          <a:p>
            <a:r>
              <a:rPr lang="en-US" dirty="0" smtClean="0"/>
              <a:t>Higashi </a:t>
            </a:r>
            <a:r>
              <a:rPr lang="en-US" dirty="0" err="1" smtClean="0"/>
              <a:t>shiiya</a:t>
            </a:r>
            <a:r>
              <a:rPr lang="en-US" dirty="0" smtClean="0"/>
              <a:t> falls</a:t>
            </a:r>
          </a:p>
          <a:p>
            <a:r>
              <a:rPr lang="en-US" dirty="0" smtClean="0"/>
              <a:t>African Safari</a:t>
            </a:r>
          </a:p>
          <a:p>
            <a:r>
              <a:rPr lang="en-US" dirty="0" err="1" smtClean="0"/>
              <a:t>Ajimu</a:t>
            </a:r>
            <a:r>
              <a:rPr lang="en-US" dirty="0" smtClean="0"/>
              <a:t> wine</a:t>
            </a:r>
          </a:p>
          <a:p>
            <a:r>
              <a:rPr lang="en-US" dirty="0" err="1" smtClean="0"/>
              <a:t>Karaage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Usa</a:t>
            </a:r>
            <a:endParaRPr lang="en-US" dirty="0"/>
          </a:p>
        </p:txBody>
      </p:sp>
      <p:pic>
        <p:nvPicPr>
          <p:cNvPr id="33794" name="Picture 2" descr="http://www.japan-guide.com/g8/472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9"/>
            <a:ext cx="5476875" cy="3048001"/>
          </a:xfrm>
          <a:prstGeom prst="rect">
            <a:avLst/>
          </a:prstGeom>
          <a:noFill/>
        </p:spPr>
      </p:pic>
      <p:pic>
        <p:nvPicPr>
          <p:cNvPr id="33796" name="Picture 4" descr="https://encrypted-tbn1.gstatic.com/images?q=tbn:ANd9GcRgA95PpzBoG3pQ7rFzJugZqvtE5n5wKej0IbRNDbJ03EJWBxGG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114" y="4572000"/>
            <a:ext cx="3049886" cy="2286000"/>
          </a:xfrm>
          <a:prstGeom prst="rect">
            <a:avLst/>
          </a:prstGeom>
          <a:noFill/>
        </p:spPr>
      </p:pic>
      <p:pic>
        <p:nvPicPr>
          <p:cNvPr id="33798" name="Picture 6" descr="http://mw2.google.com/mw-panoramio/photos/medium/90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"/>
            <a:ext cx="4267200" cy="3200400"/>
          </a:xfrm>
          <a:prstGeom prst="rect">
            <a:avLst/>
          </a:prstGeom>
          <a:noFill/>
        </p:spPr>
      </p:pic>
      <p:pic>
        <p:nvPicPr>
          <p:cNvPr id="12290" name="Picture 2" descr="http://t0.gstatic.com/images?q=tbn:ANd9GcTPmbe4BpvWA1zj1uRqC_VQTC4xK9QY4IXJx0GNPVlrm8jegvby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0"/>
            <a:ext cx="2362200" cy="18018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Yume town</a:t>
            </a:r>
          </a:p>
          <a:p>
            <a:r>
              <a:rPr lang="en-US" dirty="0" err="1" smtClean="0"/>
              <a:t>Nakatsu</a:t>
            </a:r>
            <a:r>
              <a:rPr lang="en-US" dirty="0" smtClean="0"/>
              <a:t> castle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karaage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Fukuzawa</a:t>
            </a:r>
            <a:r>
              <a:rPr lang="en-US" dirty="0" smtClean="0"/>
              <a:t> </a:t>
            </a:r>
            <a:r>
              <a:rPr lang="en-US" dirty="0" err="1" smtClean="0"/>
              <a:t>Yukichi’s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Hometown (the guy on the 1 man bill)</a:t>
            </a:r>
          </a:p>
          <a:p>
            <a:r>
              <a:rPr lang="en-US" dirty="0" err="1" smtClean="0"/>
              <a:t>Ao</a:t>
            </a:r>
            <a:r>
              <a:rPr lang="en-US" dirty="0" smtClean="0"/>
              <a:t> no </a:t>
            </a:r>
            <a:r>
              <a:rPr lang="en-US" dirty="0" err="1" smtClean="0"/>
              <a:t>Doumon</a:t>
            </a:r>
            <a:endParaRPr lang="en-US" dirty="0" smtClean="0"/>
          </a:p>
          <a:p>
            <a:r>
              <a:rPr lang="en-US" dirty="0" err="1" smtClean="0"/>
              <a:t>Karaage</a:t>
            </a:r>
            <a:r>
              <a:rPr lang="en-US" dirty="0" smtClean="0"/>
              <a:t> festival </a:t>
            </a:r>
          </a:p>
          <a:p>
            <a:pPr>
              <a:buNone/>
            </a:pPr>
            <a:r>
              <a:rPr lang="en-US" dirty="0" smtClean="0"/>
              <a:t>(September </a:t>
            </a:r>
          </a:p>
          <a:p>
            <a:pPr>
              <a:buNone/>
            </a:pPr>
            <a:r>
              <a:rPr lang="en-US" dirty="0" smtClean="0"/>
              <a:t>21-22nd)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Nakatsu</a:t>
            </a:r>
            <a:endParaRPr lang="en-US" dirty="0"/>
          </a:p>
        </p:txBody>
      </p:sp>
      <p:pic>
        <p:nvPicPr>
          <p:cNvPr id="34818" name="Picture 2" descr="http://zoomingjapan.com/photos/Winter%20Vacation%202012/Nakatsu/IMGP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0"/>
            <a:ext cx="3124200" cy="2082800"/>
          </a:xfrm>
          <a:prstGeom prst="rect">
            <a:avLst/>
          </a:prstGeom>
          <a:noFill/>
        </p:spPr>
      </p:pic>
      <p:pic>
        <p:nvPicPr>
          <p:cNvPr id="34820" name="Picture 4" descr="http://blog.luxuryproperty.com/wp-content/uploads/2008/08/nakatsujo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4648199" cy="3088646"/>
          </a:xfrm>
          <a:prstGeom prst="rect">
            <a:avLst/>
          </a:prstGeom>
          <a:noFill/>
        </p:spPr>
      </p:pic>
      <p:pic>
        <p:nvPicPr>
          <p:cNvPr id="11266" name="Picture 2" descr="http://upload.wikimedia.org/wikipedia/commons/2/26/Nakatsu_in_Oita_Prefec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07422"/>
            <a:ext cx="2819400" cy="2150578"/>
          </a:xfrm>
          <a:prstGeom prst="rect">
            <a:avLst/>
          </a:prstGeom>
          <a:noFill/>
        </p:spPr>
      </p:pic>
      <p:pic>
        <p:nvPicPr>
          <p:cNvPr id="11268" name="Picture 4" descr="http://www.asahi-net.or.jp/%7Ekx5n-kgym/yokohama/10000y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276600"/>
            <a:ext cx="255270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>Mt. </a:t>
            </a:r>
            <a:r>
              <a:rPr kumimoji="1" lang="en-US" altLang="ja-JP" sz="2000" dirty="0" err="1" smtClean="0"/>
              <a:t>Kuju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Lantern Festival</a:t>
            </a:r>
          </a:p>
          <a:p>
            <a:r>
              <a:rPr kumimoji="1" lang="en-US" altLang="ja-JP" sz="2000" dirty="0" smtClean="0"/>
              <a:t>Ice cream scavenger hunt </a:t>
            </a:r>
          </a:p>
          <a:p>
            <a:r>
              <a:rPr kumimoji="1" lang="en-US" altLang="ja-JP" sz="2000" dirty="0" err="1" smtClean="0"/>
              <a:t>Onsen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Oka Castle</a:t>
            </a:r>
          </a:p>
          <a:p>
            <a:r>
              <a:rPr kumimoji="1" lang="en-US" altLang="ja-JP" sz="2000" dirty="0" err="1" smtClean="0"/>
              <a:t>Harajiri</a:t>
            </a:r>
            <a:r>
              <a:rPr kumimoji="1" lang="en-US" altLang="ja-JP" sz="2000" dirty="0" smtClean="0"/>
              <a:t> Falls</a:t>
            </a:r>
          </a:p>
          <a:p>
            <a:endParaRPr kumimoji="1" lang="ja-JP" altLang="en-US" sz="20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ja-JP" dirty="0" smtClean="0"/>
              <a:t>Bungo Ono/Taketa</a:t>
            </a:r>
            <a:endParaRPr kumimoji="1" lang="ja-JP" altLang="en-US" dirty="0"/>
          </a:p>
        </p:txBody>
      </p:sp>
      <p:pic>
        <p:nvPicPr>
          <p:cNvPr id="2050" name="Picture 2" descr="C:\Users\b13235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3129673" cy="2037665"/>
          </a:xfrm>
          <a:prstGeom prst="rect">
            <a:avLst/>
          </a:prstGeom>
          <a:noFill/>
        </p:spPr>
      </p:pic>
      <p:pic>
        <p:nvPicPr>
          <p:cNvPr id="2052" name="Picture 4" descr="C:\Users\b13235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599"/>
            <a:ext cx="3733800" cy="2507369"/>
          </a:xfrm>
          <a:prstGeom prst="rect">
            <a:avLst/>
          </a:prstGeom>
          <a:noFill/>
        </p:spPr>
      </p:pic>
      <p:pic>
        <p:nvPicPr>
          <p:cNvPr id="2053" name="Picture 5" descr="C:\Users\b13235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3126" y="0"/>
            <a:ext cx="2250874" cy="3237889"/>
          </a:xfrm>
          <a:prstGeom prst="rect">
            <a:avLst/>
          </a:prstGeom>
          <a:noFill/>
        </p:spPr>
      </p:pic>
      <p:pic>
        <p:nvPicPr>
          <p:cNvPr id="7170" name="Picture 2" descr="http://t2.gstatic.com/images?q=tbn:ANd9GcRAW0UITh0zGEkUlZcLPtB65kysvsIYKQjM7_zWk3FMdE7aXXR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1146" y="4384420"/>
            <a:ext cx="3242854" cy="2473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sz="2000" dirty="0" err="1" smtClean="0"/>
              <a:t>Usuki</a:t>
            </a:r>
            <a:r>
              <a:rPr kumimoji="1" lang="en-US" altLang="ja-JP" sz="2000" dirty="0" smtClean="0"/>
              <a:t> Castle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smtClean="0"/>
              <a:t>Stone Buddha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smtClean="0"/>
              <a:t>Fishing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err="1" smtClean="0"/>
              <a:t>Usuki</a:t>
            </a:r>
            <a:r>
              <a:rPr kumimoji="1" lang="en-US" altLang="ja-JP" sz="2000" dirty="0" smtClean="0"/>
              <a:t> Fire festival (late August)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smtClean="0"/>
              <a:t>Firework Festival</a:t>
            </a:r>
          </a:p>
          <a:p>
            <a:pPr>
              <a:buFont typeface="Wingdings" pitchFamily="2" charset="2"/>
              <a:buChar char="l"/>
            </a:pPr>
            <a:r>
              <a:rPr kumimoji="1" lang="en-US" altLang="ja-JP" sz="2000" dirty="0" smtClean="0"/>
              <a:t>Fireflies in June</a:t>
            </a:r>
            <a:endParaRPr kumimoji="1" lang="ja-JP" altLang="en-US" sz="20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ja-JP" dirty="0" smtClean="0"/>
              <a:t>Usuki, Saiki, Tsukumi</a:t>
            </a:r>
            <a:endParaRPr kumimoji="1" lang="ja-JP" altLang="en-US" dirty="0"/>
          </a:p>
        </p:txBody>
      </p:sp>
      <p:pic>
        <p:nvPicPr>
          <p:cNvPr id="3074" name="Picture 2" descr="C:\Users\b13235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399"/>
            <a:ext cx="3581400" cy="2682593"/>
          </a:xfrm>
          <a:prstGeom prst="rect">
            <a:avLst/>
          </a:prstGeom>
          <a:noFill/>
        </p:spPr>
      </p:pic>
      <p:pic>
        <p:nvPicPr>
          <p:cNvPr id="3075" name="Picture 3" descr="C:\Users\b13235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3886200" cy="2910899"/>
          </a:xfrm>
          <a:prstGeom prst="rect">
            <a:avLst/>
          </a:prstGeom>
          <a:noFill/>
        </p:spPr>
      </p:pic>
      <p:pic>
        <p:nvPicPr>
          <p:cNvPr id="6146" name="Picture 2" descr="http://t2.gstatic.com/images?q=tbn:ANd9GcRAW0UITh0zGEkUlZcLPtB65kysvsIYKQjM7_zWk3FMdE7aXXR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62449"/>
            <a:ext cx="3271658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Sapporo Beer Factory</a:t>
            </a:r>
          </a:p>
          <a:p>
            <a:r>
              <a:rPr kumimoji="1" lang="en-US" altLang="ja-JP" dirty="0" err="1" smtClean="0"/>
              <a:t>Hita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Gion</a:t>
            </a:r>
            <a:r>
              <a:rPr kumimoji="1" lang="en-US" altLang="ja-JP" dirty="0" smtClean="0"/>
              <a:t> Festival</a:t>
            </a:r>
          </a:p>
          <a:p>
            <a:r>
              <a:rPr lang="en-US" dirty="0" err="1" smtClean="0"/>
              <a:t>Onta</a:t>
            </a:r>
            <a:r>
              <a:rPr lang="en-US" dirty="0" smtClean="0"/>
              <a:t> Pottery Village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ja-JP" dirty="0" smtClean="0"/>
              <a:t>Hita, Kusu area</a:t>
            </a:r>
            <a:endParaRPr kumimoji="1" lang="ja-JP" altLang="en-US" dirty="0"/>
          </a:p>
        </p:txBody>
      </p:sp>
      <p:pic>
        <p:nvPicPr>
          <p:cNvPr id="4098" name="Picture 2" descr="C:\Users\b13235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3276600" cy="2457450"/>
          </a:xfrm>
          <a:prstGeom prst="rect">
            <a:avLst/>
          </a:prstGeom>
          <a:noFill/>
        </p:spPr>
      </p:pic>
      <p:pic>
        <p:nvPicPr>
          <p:cNvPr id="4100" name="Picture 4" descr="C:\Users\b13235\Desktop\6140-680x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5410200" cy="3604148"/>
          </a:xfrm>
          <a:prstGeom prst="rect">
            <a:avLst/>
          </a:prstGeom>
          <a:noFill/>
        </p:spPr>
      </p:pic>
      <p:pic>
        <p:nvPicPr>
          <p:cNvPr id="5122" name="Picture 2" descr="http://upload.wikimedia.org/wikipedia/en/4/49/Japan_oita_hita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124200"/>
            <a:ext cx="2514600" cy="2220397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commons/3/3e/Kusu_District_in_Oita_Prefe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056164"/>
            <a:ext cx="2362200" cy="180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OITA!!!</a:t>
            </a:r>
            <a:endParaRPr lang="en-US" dirty="0"/>
          </a:p>
        </p:txBody>
      </p:sp>
      <p:pic>
        <p:nvPicPr>
          <p:cNvPr id="1030" name="Picture 6" descr="http://news.oitablog.jp/english/mejiron0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5" y="1450675"/>
            <a:ext cx="1752600" cy="17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dia-cdn.tripadvisor.com/media/photo-s/03/74/ea/84/ca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58" y="726056"/>
            <a:ext cx="3801039" cy="251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ikyaku.com/gallery/pictureb/kuj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9" y="3136384"/>
            <a:ext cx="4650581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japancentre.com/images/resources/recipes/main_photos/37/photo_shoryu_karaage.jpg?13667966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52" y="3417372"/>
            <a:ext cx="307570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2k9njawademcf.cloudfront.net/indeximages/16988/original/0000001506.jpg?14032549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26" y="2003275"/>
            <a:ext cx="4078866" cy="24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s://upload.wikimedia.org/wikipedia/commons/4/44/Map_of_Japan_with_highlight_on_44_Oita_prefecture.svg"/>
          <p:cNvSpPr>
            <a:spLocks noChangeAspect="1" noChangeArrowheads="1"/>
          </p:cNvSpPr>
          <p:nvPr/>
        </p:nvSpPr>
        <p:spPr bwMode="auto">
          <a:xfrm>
            <a:off x="155575" y="-2781300"/>
            <a:ext cx="5800725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eb-japan.org/region/pref/img/oit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9062"/>
            <a:ext cx="7848600" cy="681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Homewide</a:t>
            </a:r>
            <a:r>
              <a:rPr lang="ja-JP" altLang="en-US" dirty="0" smtClean="0"/>
              <a:t>　（ホームワイド）</a:t>
            </a:r>
            <a:endParaRPr lang="en-US" dirty="0" smtClean="0"/>
          </a:p>
          <a:p>
            <a:r>
              <a:rPr lang="en-US" dirty="0" smtClean="0"/>
              <a:t>Daiso</a:t>
            </a:r>
            <a:r>
              <a:rPr lang="ja-JP" altLang="en-US" dirty="0" smtClean="0"/>
              <a:t>　（ダイソー）</a:t>
            </a:r>
            <a:endParaRPr lang="en-US" altLang="ja-JP" dirty="0" smtClean="0"/>
          </a:p>
          <a:p>
            <a:r>
              <a:rPr lang="en-US" dirty="0" smtClean="0"/>
              <a:t>Don </a:t>
            </a:r>
            <a:r>
              <a:rPr lang="en-US" dirty="0" smtClean="0"/>
              <a:t>Quixote (</a:t>
            </a:r>
            <a:r>
              <a:rPr lang="ja-JP" altLang="en-US" dirty="0" smtClean="0"/>
              <a:t>ドンキホテ）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donki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en-US" dirty="0" smtClean="0"/>
              <a:t>Trial</a:t>
            </a:r>
            <a:r>
              <a:rPr lang="ja-JP" altLang="en-US" dirty="0" smtClean="0"/>
              <a:t>　（トライアル）</a:t>
            </a:r>
            <a:endParaRPr lang="en-US" dirty="0" smtClean="0"/>
          </a:p>
          <a:p>
            <a:r>
              <a:rPr lang="en-US" dirty="0" err="1" smtClean="0"/>
              <a:t>Uniqlo</a:t>
            </a:r>
            <a:endParaRPr lang="en-US" dirty="0" smtClean="0"/>
          </a:p>
          <a:p>
            <a:r>
              <a:rPr lang="en-US" dirty="0" smtClean="0"/>
              <a:t>Hard </a:t>
            </a:r>
            <a:r>
              <a:rPr lang="en-US" dirty="0" smtClean="0"/>
              <a:t>off  (</a:t>
            </a:r>
            <a:r>
              <a:rPr lang="ja-JP" altLang="en-US" b="1" dirty="0" smtClean="0"/>
              <a:t>ハードオフ</a:t>
            </a:r>
            <a:r>
              <a:rPr lang="en-US" altLang="ja-JP" b="1" dirty="0" smtClean="0"/>
              <a:t>)</a:t>
            </a:r>
          </a:p>
          <a:p>
            <a:r>
              <a:rPr lang="en-US" b="1" dirty="0" err="1" smtClean="0"/>
              <a:t>Nitori</a:t>
            </a:r>
            <a:r>
              <a:rPr lang="en-US" b="1" dirty="0" smtClean="0"/>
              <a:t> (</a:t>
            </a:r>
            <a:r>
              <a:rPr lang="ja-JP" altLang="en-US" b="1" dirty="0" smtClean="0"/>
              <a:t>ニトリ）</a:t>
            </a:r>
            <a:endParaRPr lang="en-US" dirty="0" smtClean="0"/>
          </a:p>
          <a:p>
            <a:r>
              <a:rPr lang="en-US" dirty="0" err="1" smtClean="0"/>
              <a:t>Kaldi</a:t>
            </a:r>
            <a:endParaRPr lang="en-US" dirty="0" smtClean="0"/>
          </a:p>
          <a:p>
            <a:r>
              <a:rPr lang="en-US" dirty="0" smtClean="0"/>
              <a:t>Park </a:t>
            </a:r>
            <a:r>
              <a:rPr lang="en-US" dirty="0" smtClean="0"/>
              <a:t>Place (</a:t>
            </a:r>
            <a:r>
              <a:rPr lang="ja-JP" altLang="en-US" dirty="0" smtClean="0"/>
              <a:t>パークプレス）</a:t>
            </a:r>
            <a:endParaRPr lang="en-US" dirty="0" smtClean="0"/>
          </a:p>
          <a:p>
            <a:r>
              <a:rPr lang="en-US" dirty="0" err="1" smtClean="0"/>
              <a:t>Wasada</a:t>
            </a:r>
            <a:r>
              <a:rPr lang="en-US" dirty="0" smtClean="0"/>
              <a:t> </a:t>
            </a:r>
            <a:r>
              <a:rPr lang="en-US" dirty="0" smtClean="0"/>
              <a:t>Town</a:t>
            </a:r>
            <a:r>
              <a:rPr lang="ja-JP" altLang="en-US" dirty="0" smtClean="0"/>
              <a:t>　（トキハ</a:t>
            </a:r>
            <a:r>
              <a:rPr lang="ja-JP" altLang="en-US" dirty="0" err="1" smtClean="0"/>
              <a:t>わさだ</a:t>
            </a:r>
            <a:r>
              <a:rPr lang="ja-JP" altLang="en-US" dirty="0" smtClean="0"/>
              <a:t>タウン）　</a:t>
            </a:r>
            <a:endParaRPr lang="en-US" dirty="0" smtClean="0"/>
          </a:p>
          <a:p>
            <a:r>
              <a:rPr lang="en-US" dirty="0" smtClean="0"/>
              <a:t>Yume Town (</a:t>
            </a:r>
            <a:r>
              <a:rPr lang="en-US" dirty="0" err="1" smtClean="0"/>
              <a:t>Beppu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Devils</a:t>
            </a:r>
          </a:p>
          <a:p>
            <a:r>
              <a:rPr lang="en-US" dirty="0" smtClean="0"/>
              <a:t>Oita </a:t>
            </a:r>
            <a:r>
              <a:rPr lang="en-US" dirty="0" err="1" smtClean="0"/>
              <a:t>Trinita</a:t>
            </a:r>
            <a:endParaRPr lang="en-US" dirty="0" smtClean="0"/>
          </a:p>
          <a:p>
            <a:r>
              <a:rPr lang="en-US" dirty="0" smtClean="0"/>
              <a:t>Movie theatres in Oita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smtClean="0">
                <a:solidFill>
                  <a:schemeClr val="tx1"/>
                </a:solidFill>
              </a:rPr>
              <a:t>hlo.tohotheater.jp/net/schedule/055/TNPI2000J01.do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http://t-joy.net/site/oita/schedule/index.php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字幕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/>
              <a:t>Round One</a:t>
            </a:r>
          </a:p>
          <a:p>
            <a:r>
              <a:rPr lang="en-US" altLang="ja-JP" dirty="0" err="1" smtClean="0"/>
              <a:t>Wasada</a:t>
            </a:r>
            <a:r>
              <a:rPr lang="en-US" altLang="ja-JP" dirty="0" smtClean="0"/>
              <a:t> Town</a:t>
            </a:r>
          </a:p>
          <a:p>
            <a:r>
              <a:rPr lang="en-US" altLang="ja-JP" dirty="0" smtClean="0"/>
              <a:t>Park Place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r>
              <a:rPr lang="en-US" dirty="0"/>
              <a:t> </a:t>
            </a:r>
            <a:r>
              <a:rPr lang="en-US" dirty="0" smtClean="0"/>
              <a:t>Oita City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Karaoke</a:t>
            </a:r>
          </a:p>
          <a:p>
            <a:r>
              <a:rPr lang="en-US" dirty="0" smtClean="0"/>
              <a:t>Find local restaurants</a:t>
            </a:r>
          </a:p>
          <a:p>
            <a:r>
              <a:rPr lang="en-US" dirty="0" smtClean="0"/>
              <a:t>Find local bars</a:t>
            </a:r>
          </a:p>
          <a:p>
            <a:r>
              <a:rPr lang="en-US" dirty="0" smtClean="0"/>
              <a:t>Explore your area</a:t>
            </a:r>
          </a:p>
          <a:p>
            <a:r>
              <a:rPr lang="en-US" dirty="0" smtClean="0"/>
              <a:t>Festivals</a:t>
            </a:r>
          </a:p>
          <a:p>
            <a:r>
              <a:rPr lang="en-US" dirty="0" smtClean="0"/>
              <a:t>Other local events/concerts</a:t>
            </a:r>
          </a:p>
          <a:p>
            <a:r>
              <a:rPr lang="en-US" dirty="0" smtClean="0"/>
              <a:t>Castles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 </a:t>
            </a:r>
            <a:r>
              <a:rPr lang="en-US" dirty="0" err="1" smtClean="0"/>
              <a:t>Inaka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776971"/>
            <a:ext cx="8229600" cy="4572000"/>
          </a:xfrm>
        </p:spPr>
        <p:txBody>
          <a:bodyPr/>
          <a:lstStyle/>
          <a:p>
            <a:r>
              <a:rPr lang="en-US" dirty="0" smtClean="0"/>
              <a:t>Ikea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kokura</a:t>
            </a:r>
            <a:r>
              <a:rPr lang="en-US" altLang="ja-JP" dirty="0" smtClean="0"/>
              <a:t>)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Costcos</a:t>
            </a:r>
            <a:r>
              <a:rPr lang="en-US" dirty="0" smtClean="0"/>
              <a:t> (</a:t>
            </a:r>
            <a:r>
              <a:rPr lang="en-US" dirty="0" err="1" smtClean="0"/>
              <a:t>kokura</a:t>
            </a:r>
            <a:r>
              <a:rPr lang="en-US" dirty="0" smtClean="0"/>
              <a:t> and Fukuoka)</a:t>
            </a:r>
            <a:endParaRPr lang="en-US" dirty="0" smtClean="0"/>
          </a:p>
          <a:p>
            <a:r>
              <a:rPr lang="en-US" dirty="0" err="1" smtClean="0"/>
              <a:t>Riverwalk</a:t>
            </a:r>
            <a:r>
              <a:rPr lang="en-US" dirty="0" smtClean="0"/>
              <a:t> mall in Kokura</a:t>
            </a:r>
          </a:p>
          <a:p>
            <a:r>
              <a:rPr lang="en-US" dirty="0" smtClean="0"/>
              <a:t>H&amp;M/ Forever 21 in Hakata</a:t>
            </a:r>
          </a:p>
          <a:p>
            <a:r>
              <a:rPr lang="en-US" dirty="0" smtClean="0"/>
              <a:t>Kumamoto </a:t>
            </a:r>
          </a:p>
          <a:p>
            <a:r>
              <a:rPr lang="en-US" altLang="ja-JP" dirty="0" smtClean="0"/>
              <a:t>Miyazaki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too far… </a:t>
            </a:r>
            <a:endParaRPr lang="en-US" dirty="0"/>
          </a:p>
        </p:txBody>
      </p:sp>
      <p:pic>
        <p:nvPicPr>
          <p:cNvPr id="1026" name="Picture 2" descr="C:\Users\b13235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67895"/>
            <a:ext cx="4000500" cy="1143000"/>
          </a:xfrm>
          <a:prstGeom prst="rect">
            <a:avLst/>
          </a:prstGeom>
          <a:noFill/>
        </p:spPr>
      </p:pic>
      <p:pic>
        <p:nvPicPr>
          <p:cNvPr id="1027" name="Picture 3" descr="C:\Users\b13235\Desktop\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3581400" cy="1276350"/>
          </a:xfrm>
          <a:prstGeom prst="rect">
            <a:avLst/>
          </a:prstGeom>
          <a:noFill/>
        </p:spPr>
      </p:pic>
      <p:pic>
        <p:nvPicPr>
          <p:cNvPr id="1028" name="Picture 4" descr="C:\Users\b13235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753284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Car</a:t>
            </a:r>
          </a:p>
          <a:p>
            <a:r>
              <a:rPr lang="en-US" sz="2800" dirty="0" smtClean="0"/>
              <a:t>Most  roads are free</a:t>
            </a:r>
          </a:p>
          <a:p>
            <a:r>
              <a:rPr lang="en-US" sz="2800" dirty="0" smtClean="0"/>
              <a:t>Toll roads</a:t>
            </a:r>
          </a:p>
          <a:p>
            <a:r>
              <a:rPr lang="en-US" sz="2800" dirty="0" smtClean="0"/>
              <a:t>ETC card/reader</a:t>
            </a:r>
          </a:p>
          <a:p>
            <a:r>
              <a:rPr lang="en-US" sz="2800" dirty="0" smtClean="0"/>
              <a:t>Oita airport express is free</a:t>
            </a:r>
          </a:p>
          <a:p>
            <a:r>
              <a:rPr lang="en-US" sz="2800" dirty="0" smtClean="0"/>
              <a:t>Parking at </a:t>
            </a:r>
            <a:r>
              <a:rPr lang="en-US" sz="2800" dirty="0" err="1" smtClean="0"/>
              <a:t>Donki</a:t>
            </a:r>
            <a:r>
              <a:rPr lang="en-US" sz="2800" dirty="0" smtClean="0"/>
              <a:t> until 3am</a:t>
            </a:r>
          </a:p>
          <a:p>
            <a:r>
              <a:rPr lang="en-US" sz="2800" dirty="0" smtClean="0"/>
              <a:t>Other paid parking</a:t>
            </a:r>
          </a:p>
          <a:p>
            <a:r>
              <a:rPr lang="en-US" sz="2800" dirty="0"/>
              <a:t>Google maps</a:t>
            </a:r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Traveling in Oita</a:t>
            </a:r>
            <a:endParaRPr lang="en-US" dirty="0"/>
          </a:p>
        </p:txBody>
      </p:sp>
      <p:pic>
        <p:nvPicPr>
          <p:cNvPr id="2050" name="Picture 2" descr="http://www.pref.oita.jp/10400/guide-o/image/image_all_e/map_eng4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266" y="381000"/>
            <a:ext cx="8662733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TC103457464[[fn=配当]]</Template>
  <TotalTime>788</TotalTime>
  <Words>610</Words>
  <Application>Microsoft Office PowerPoint</Application>
  <PresentationFormat>画面に合わせる (4:3)</PresentationFormat>
  <Paragraphs>202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HG明朝E</vt:lpstr>
      <vt:lpstr>Algerian</vt:lpstr>
      <vt:lpstr>Constantia</vt:lpstr>
      <vt:lpstr>Wingdings</vt:lpstr>
      <vt:lpstr>Wingdings 2</vt:lpstr>
      <vt:lpstr>Paper</vt:lpstr>
      <vt:lpstr>PowerPoint プレゼンテーション</vt:lpstr>
      <vt:lpstr>WHAT WHERE HOW OITA?</vt:lpstr>
      <vt:lpstr>OITA!!!</vt:lpstr>
      <vt:lpstr>PowerPoint プレゼンテーション</vt:lpstr>
      <vt:lpstr>Shopping</vt:lpstr>
      <vt:lpstr>Entertainment Oita City </vt:lpstr>
      <vt:lpstr>Entertainment Inaka </vt:lpstr>
      <vt:lpstr>Not too far… </vt:lpstr>
      <vt:lpstr>Traveling in Oita</vt:lpstr>
      <vt:lpstr>Life without a car</vt:lpstr>
      <vt:lpstr>Oita Bus navi http://www.busnavi-oita.com/</vt:lpstr>
      <vt:lpstr>Google Maps</vt:lpstr>
      <vt:lpstr>Yokaro</vt:lpstr>
      <vt:lpstr>Getting by with little Japanese</vt:lpstr>
      <vt:lpstr>Getting involved</vt:lpstr>
      <vt:lpstr>Hobbies </vt:lpstr>
      <vt:lpstr>Defeating Culture shock/ Homesickness</vt:lpstr>
      <vt:lpstr>PowerPoint プレゼンテーション</vt:lpstr>
      <vt:lpstr>Oita City</vt:lpstr>
      <vt:lpstr>Beppu</vt:lpstr>
      <vt:lpstr>Hiji</vt:lpstr>
      <vt:lpstr>Kitsuki</vt:lpstr>
      <vt:lpstr>Kunisaki</vt:lpstr>
      <vt:lpstr>Bungotakada</vt:lpstr>
      <vt:lpstr>Usa</vt:lpstr>
      <vt:lpstr>Nakatsu</vt:lpstr>
      <vt:lpstr>Bungo Ono/Taketa</vt:lpstr>
      <vt:lpstr>Usuki, Saiki, Tsukumi</vt:lpstr>
      <vt:lpstr>Hita, Kusu area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Chips</dc:creator>
  <cp:lastModifiedBy>マイケル　モルザン</cp:lastModifiedBy>
  <cp:revision>85</cp:revision>
  <dcterms:created xsi:type="dcterms:W3CDTF">2013-08-05T00:04:29Z</dcterms:created>
  <dcterms:modified xsi:type="dcterms:W3CDTF">2014-08-15T01:29:11Z</dcterms:modified>
</cp:coreProperties>
</file>